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98" r:id="rId4"/>
    <p:sldId id="284" r:id="rId5"/>
    <p:sldId id="299" r:id="rId6"/>
    <p:sldId id="305" r:id="rId7"/>
    <p:sldId id="297" r:id="rId8"/>
    <p:sldId id="285" r:id="rId9"/>
    <p:sldId id="265" r:id="rId10"/>
    <p:sldId id="289" r:id="rId11"/>
    <p:sldId id="307" r:id="rId12"/>
    <p:sldId id="287" r:id="rId13"/>
    <p:sldId id="308" r:id="rId14"/>
    <p:sldId id="267" r:id="rId15"/>
    <p:sldId id="290" r:id="rId16"/>
    <p:sldId id="309" r:id="rId17"/>
    <p:sldId id="300" r:id="rId18"/>
    <p:sldId id="295" r:id="rId19"/>
    <p:sldId id="294" r:id="rId20"/>
    <p:sldId id="306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4854-3FD4-4E22-A516-CC65F05B1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D6D93-7318-4B78-B15E-C56C7CB54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A7A47-CB9D-4D84-8191-9F6B2478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6BCC2-AED7-483D-86B7-F17B9746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D1710-49E9-45B6-BC4D-3CC7511F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9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2F76-5BA9-4870-BD9C-B25DE2F6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D96FC-D8B0-4768-927C-7AB7B7227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7FB6B-B1AA-4F16-9A29-C1559EFD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EACF6-B3F6-41E2-AB40-3F2B0A4A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9513D-1223-469B-A997-4823EEA0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85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67A15E-9187-4E44-B058-B27C25FCB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9B072-ECFE-441E-9E8D-8770C782A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4DC81-E976-41DB-988E-19DFA352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9383F-6ECB-4AC4-88A2-84D6BD05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CE783-15FC-4C7F-8625-874D039D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A99B-2F95-4582-BF1D-C1DD1A99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ED3E9-07E1-4CF4-ACD3-E640DA2D9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41AB8-5949-484F-B61E-E1EDA22A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582F8-CBD0-4969-BA2D-E5A13325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BD244-B61C-4A25-B491-A1536D75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699E-4A0D-408C-9959-301F1307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79299-B05A-4DA0-AC13-6D56DCB1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CFC0E-5758-4325-AB9D-C65EF2C9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56C8A-1878-4404-B9CE-7731CDB7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655D1-784B-441D-80E2-4FB65452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E643-38B0-4F9A-92BB-C7E6BBB6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90DC5-0FD7-4E2A-803C-117E9C209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35781-892A-4DDD-A3DD-A54665940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C7288-01B2-4048-9ED4-232F187C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2EDBC-DC3F-414F-8A8B-14ECA6B4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26E16-FF39-4C43-9093-9073B89F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0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9EA5-DADA-41B1-B7DD-D693E6A1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C820C-6289-453B-A302-ECB24B32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19AB0-5812-46BE-B2AB-E939AF78C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8559E-DB8D-4815-902A-D9AFBC433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8A6EC-1657-4965-A2D4-120791E28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7EA0E-774A-4BC4-ACA0-12A6EF06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CE650-6453-409B-9C4D-4F76BC70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28825-5ACE-49B6-BA24-264B221A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5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1A26B-242B-4B1A-9DA3-4DBEB067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F0576-E517-4128-AB5D-55E9297A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F71E4-EDAA-4700-ACD4-59D4DC3F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A13EA-0D7B-4A6F-806C-AE2E0E4B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1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3FD567-BF7B-4D48-BB2C-FCE19DF0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2EBF9-B904-452B-AF4F-257FFA3B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B3FC7-3530-4832-A4DC-29C3934B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F1D1-6D83-4E98-949A-28BF8390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91D95-3332-4E62-957D-69598EFC1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9F7D1-7ED3-4389-8A2E-62BB2AAED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C96D3-F01D-4617-8D7F-B0805199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AF1EE-B71E-43C0-AC54-53A1D72B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3F00E-1FB7-4C90-8692-F667D817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6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DAF1-7B59-4678-A0FC-CD5337E4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B01F7A-92DD-47E2-8F69-429BD76E4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833BD-25AB-433E-BDC3-EB3DBC5D6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159FD-9668-47A2-975B-6F9D94D1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03CF3-FDD9-4DB6-BC2E-24C4E440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B4970-F5D2-47FF-AC76-4F4D214A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4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AC6E08-88F1-4778-8242-F890E2D3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B9BE0-1C44-4CD7-8FA7-2A7921901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02AE2-5DD0-49E0-A3B5-9CF55EF09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FAAB2-FD00-4678-98D6-2FB6BC6562AE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31B37-348E-44F3-B969-CD1D100C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0B8E6-8E4F-4490-A849-8902B1C3E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6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7C2770-66A3-47C0-8D66-D8D9A0922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F95F9FD-7C88-48A8-A1A4-5679E605EBA2}"/>
              </a:ext>
            </a:extLst>
          </p:cNvPr>
          <p:cNvSpPr txBox="1"/>
          <p:nvPr/>
        </p:nvSpPr>
        <p:spPr>
          <a:xfrm>
            <a:off x="3419743" y="991789"/>
            <a:ext cx="53887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CDB0A6-3AFF-4BA4-AD9E-BBC760D4CFD4}"/>
              </a:ext>
            </a:extLst>
          </p:cNvPr>
          <p:cNvSpPr txBox="1"/>
          <p:nvPr/>
        </p:nvSpPr>
        <p:spPr>
          <a:xfrm>
            <a:off x="925358" y="4004391"/>
            <a:ext cx="103412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b="1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tượng</a:t>
            </a:r>
            <a:endParaRPr lang="en-US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A3A672-C1BA-4A93-B830-0EFC43B1A10B}"/>
              </a:ext>
            </a:extLst>
          </p:cNvPr>
          <p:cNvSpPr txBox="1"/>
          <p:nvPr/>
        </p:nvSpPr>
        <p:spPr>
          <a:xfrm>
            <a:off x="1450998" y="3296505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2B865-BEED-848A-DD7A-6B3ABB2EE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036" y="1761230"/>
            <a:ext cx="1575927" cy="15128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8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968"/>
    </mc:Choice>
    <mc:Fallback xmlns="">
      <p:transition spd="slow" advClick="0" advTm="56968"/>
    </mc:Fallback>
  </mc:AlternateContent>
  <p:extLst>
    <p:ext uri="{E180D4A7-C9FB-4DFB-919C-405C955672EB}">
      <p14:showEvtLst xmlns:p14="http://schemas.microsoft.com/office/powerpoint/2010/main">
        <p14:playEvt time="14119" objId="27"/>
        <p14:stopEvt time="26468" objId="27"/>
        <p14:playEvt time="50312" objId="28"/>
        <p14:triggerEvt type="onClick" time="50313" objId="17"/>
        <p14:stopEvt time="55968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5FB70B-E74A-45D8-A5B6-BF07786B31D0}"/>
              </a:ext>
            </a:extLst>
          </p:cNvPr>
          <p:cNvSpPr txBox="1"/>
          <p:nvPr/>
        </p:nvSpPr>
        <p:spPr>
          <a:xfrm>
            <a:off x="2213578" y="465427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6F4A0A7A-6773-BE7C-6F81-573450F8E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10" y="218660"/>
            <a:ext cx="4579614" cy="6102627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11E5ECE6-A38B-4EC9-8766-418853629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422" y="911139"/>
            <a:ext cx="3778972" cy="5035721"/>
          </a:xfrm>
          <a:prstGeom prst="rect">
            <a:avLst/>
          </a:prstGeom>
        </p:spPr>
      </p:pic>
      <p:sp>
        <p:nvSpPr>
          <p:cNvPr id="7" name="Arrow: Down 1">
            <a:extLst>
              <a:ext uri="{FF2B5EF4-FFF2-40B4-BE49-F238E27FC236}">
                <a16:creationId xmlns:a16="http://schemas.microsoft.com/office/drawing/2014/main" id="{E31C784F-226E-44AC-A4AE-77AE3672C205}"/>
              </a:ext>
            </a:extLst>
          </p:cNvPr>
          <p:cNvSpPr/>
          <p:nvPr/>
        </p:nvSpPr>
        <p:spPr>
          <a:xfrm>
            <a:off x="3535042" y="1590261"/>
            <a:ext cx="387601" cy="49033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5">
            <a:extLst>
              <a:ext uri="{FF2B5EF4-FFF2-40B4-BE49-F238E27FC236}">
                <a16:creationId xmlns:a16="http://schemas.microsoft.com/office/drawing/2014/main" id="{F13AF8C1-6FA8-4E7F-8F99-48315EAD9907}"/>
              </a:ext>
            </a:extLst>
          </p:cNvPr>
          <p:cNvSpPr/>
          <p:nvPr/>
        </p:nvSpPr>
        <p:spPr>
          <a:xfrm>
            <a:off x="1974574" y="2862470"/>
            <a:ext cx="395920" cy="56292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6">
            <a:extLst>
              <a:ext uri="{FF2B5EF4-FFF2-40B4-BE49-F238E27FC236}">
                <a16:creationId xmlns:a16="http://schemas.microsoft.com/office/drawing/2014/main" id="{D18E16B2-9E0B-40B6-9B09-124FC7FC13DC}"/>
              </a:ext>
            </a:extLst>
          </p:cNvPr>
          <p:cNvSpPr/>
          <p:nvPr/>
        </p:nvSpPr>
        <p:spPr>
          <a:xfrm>
            <a:off x="5113758" y="2862470"/>
            <a:ext cx="399146" cy="53593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84921E-6 L -0.43477 -0.00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27DDB-C4E2-4D9B-922A-DACC06A26806}"/>
              </a:ext>
            </a:extLst>
          </p:cNvPr>
          <p:cNvSpPr txBox="1"/>
          <p:nvPr/>
        </p:nvSpPr>
        <p:spPr>
          <a:xfrm>
            <a:off x="937623" y="210577"/>
            <a:ext cx="1030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hồng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B5929AF-4FF4-B958-7F85-A1BB0BC24C92}"/>
              </a:ext>
            </a:extLst>
          </p:cNvPr>
          <p:cNvSpPr/>
          <p:nvPr/>
        </p:nvSpPr>
        <p:spPr>
          <a:xfrm>
            <a:off x="2281886" y="124755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8DA67597-1FD0-1037-6BB7-0ABC5396BF86}"/>
              </a:ext>
            </a:extLst>
          </p:cNvPr>
          <p:cNvSpPr/>
          <p:nvPr/>
        </p:nvSpPr>
        <p:spPr>
          <a:xfrm>
            <a:off x="167179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1A142BE-D503-CFA6-DD4E-361A727F569C}"/>
              </a:ext>
            </a:extLst>
          </p:cNvPr>
          <p:cNvSpPr/>
          <p:nvPr/>
        </p:nvSpPr>
        <p:spPr>
          <a:xfrm>
            <a:off x="4116328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9BCB028-8DAA-55A4-1ACE-77724DC73581}"/>
              </a:ext>
            </a:extLst>
          </p:cNvPr>
          <p:cNvSpPr/>
          <p:nvPr/>
        </p:nvSpPr>
        <p:spPr>
          <a:xfrm>
            <a:off x="2239313" y="1752303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FA992F5-B485-5C54-B879-29AE37F5EA5C}"/>
              </a:ext>
            </a:extLst>
          </p:cNvPr>
          <p:cNvSpPr/>
          <p:nvPr/>
        </p:nvSpPr>
        <p:spPr>
          <a:xfrm>
            <a:off x="716007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6164334-8C89-295A-F002-EB541B5097DD}"/>
              </a:ext>
            </a:extLst>
          </p:cNvPr>
          <p:cNvSpPr/>
          <p:nvPr/>
        </p:nvSpPr>
        <p:spPr>
          <a:xfrm>
            <a:off x="3811798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1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35013 -0.025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63763 -0.019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88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9" y="358680"/>
            <a:ext cx="4421905" cy="5892469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49" y="498622"/>
            <a:ext cx="4047874" cy="539405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66" y="1207198"/>
            <a:ext cx="3334627" cy="4443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0260" y="5491346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8209" y="5499651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45169" y="5491347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9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C2E10597-E7EB-4297-851F-41FDEE9CA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28" y="911139"/>
            <a:ext cx="3778972" cy="5035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FA519-958F-46EF-ADF5-C23524E10E34}"/>
              </a:ext>
            </a:extLst>
          </p:cNvPr>
          <p:cNvSpPr txBox="1"/>
          <p:nvPr/>
        </p:nvSpPr>
        <p:spPr>
          <a:xfrm>
            <a:off x="2187069" y="209931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14" y="552810"/>
            <a:ext cx="4047874" cy="53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4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25532E-6 L -0.34453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50" y="731041"/>
            <a:ext cx="4048125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349B0E-CE21-BC77-6C34-5A0A419F6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78" y="188842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3988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3469E-6 L -0.26848 0.00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3469E-6 L -0.61094 -0.003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8491" y="5550478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7600" y="5550477"/>
            <a:ext cx="1340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8382" y="5608432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31123E-DB1D-7E04-B05C-3F8517693893}"/>
              </a:ext>
            </a:extLst>
          </p:cNvPr>
          <p:cNvSpPr txBox="1"/>
          <p:nvPr/>
        </p:nvSpPr>
        <p:spPr>
          <a:xfrm>
            <a:off x="3326385" y="210577"/>
            <a:ext cx="5523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bát</a:t>
            </a:r>
            <a:endParaRPr lang="en-US" sz="3600" b="1" dirty="0">
              <a:solidFill>
                <a:srgbClr val="FF0000"/>
              </a:solidFill>
              <a:latin typeface="UNI Chu viet tay" panose="03030302030807070C03" pitchFamily="66" charset="0"/>
            </a:endParaRPr>
          </a:p>
        </p:txBody>
      </p:sp>
      <p:pic>
        <p:nvPicPr>
          <p:cNvPr id="4" name="Picture 3" descr="A picture containing cup, indoor, coffee, dark&#10;&#10;Description automatically generated">
            <a:extLst>
              <a:ext uri="{FF2B5EF4-FFF2-40B4-BE49-F238E27FC236}">
                <a16:creationId xmlns:a16="http://schemas.microsoft.com/office/drawing/2014/main" id="{C4106314-4217-A378-9E4A-818C9854D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4" y="-552365"/>
            <a:ext cx="5019568" cy="6688894"/>
          </a:xfrm>
          <a:prstGeom prst="rect">
            <a:avLst/>
          </a:prstGeom>
        </p:spPr>
      </p:pic>
      <p:pic>
        <p:nvPicPr>
          <p:cNvPr id="9" name="Picture 8" descr="A picture containing indoor, tableware, dark, dishware&#10;&#10;Description automatically generated">
            <a:extLst>
              <a:ext uri="{FF2B5EF4-FFF2-40B4-BE49-F238E27FC236}">
                <a16:creationId xmlns:a16="http://schemas.microsoft.com/office/drawing/2014/main" id="{DC6EE30C-B1D6-E3ED-348A-9385B1DEC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524" y="-587859"/>
            <a:ext cx="4911369" cy="6544711"/>
          </a:xfrm>
          <a:prstGeom prst="rect">
            <a:avLst/>
          </a:prstGeom>
        </p:spPr>
      </p:pic>
      <p:pic>
        <p:nvPicPr>
          <p:cNvPr id="6" name="Picture 5" descr="A picture containing indoor, cup, bowl, dark&#10;&#10;Description automatically generated">
            <a:extLst>
              <a:ext uri="{FF2B5EF4-FFF2-40B4-BE49-F238E27FC236}">
                <a16:creationId xmlns:a16="http://schemas.microsoft.com/office/drawing/2014/main" id="{CD2F55FF-FBD7-4404-36B6-72957F13A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20" y="200182"/>
            <a:ext cx="4658122" cy="62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530088" y="3070657"/>
            <a:ext cx="111335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WithinAttraction-Yanni-299147">
            <a:hlinkClick r:id="" action="ppaction://media"/>
            <a:extLst>
              <a:ext uri="{FF2B5EF4-FFF2-40B4-BE49-F238E27FC236}">
                <a16:creationId xmlns:a16="http://schemas.microsoft.com/office/drawing/2014/main" id="{3C3D5ECD-55F5-49BA-BE41-6751EFAC09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851" y="5994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1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24696" y="3070657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Upbeat Ukulele Background Music - That Positive Feeling by Alumo">
            <a:hlinkClick r:id="" action="ppaction://media"/>
            <a:extLst>
              <a:ext uri="{FF2B5EF4-FFF2-40B4-BE49-F238E27FC236}">
                <a16:creationId xmlns:a16="http://schemas.microsoft.com/office/drawing/2014/main" id="{99378194-E725-46E3-A2C4-9FAA9A666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5444" y="578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FFB5957-1C7A-4F04-B46F-1F6917FD4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9629D-764E-4D1F-944C-71EF7D1AEE17}"/>
              </a:ext>
            </a:extLst>
          </p:cNvPr>
          <p:cNvSpPr txBox="1"/>
          <p:nvPr/>
        </p:nvSpPr>
        <p:spPr>
          <a:xfrm>
            <a:off x="547416" y="1450297"/>
            <a:ext cx="110971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hát- Đồ dùng bé yêu (mp3cut.net) (1)">
            <a:hlinkClick r:id="" action="ppaction://media"/>
            <a:extLst>
              <a:ext uri="{FF2B5EF4-FFF2-40B4-BE49-F238E27FC236}">
                <a16:creationId xmlns:a16="http://schemas.microsoft.com/office/drawing/2014/main" id="{2BBFA5EB-E983-0DE3-42B9-E33C4B4E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685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5808" y="5771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E4272F-6917-1F3C-9DE5-6B6073E7D3B0}"/>
              </a:ext>
            </a:extLst>
          </p:cNvPr>
          <p:cNvSpPr/>
          <p:nvPr/>
        </p:nvSpPr>
        <p:spPr>
          <a:xfrm>
            <a:off x="3197946" y="371059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figurine of a unicorn&#10;&#10;Description automatically generated with low confidence">
            <a:extLst>
              <a:ext uri="{FF2B5EF4-FFF2-40B4-BE49-F238E27FC236}">
                <a16:creationId xmlns:a16="http://schemas.microsoft.com/office/drawing/2014/main" id="{7BD66D76-D241-3108-0FD8-E883382AB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0712" y="1512114"/>
            <a:ext cx="1391480" cy="956931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9508A883-4BB5-70D8-DAC6-0355EF938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81" y="216125"/>
            <a:ext cx="2142776" cy="225292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EAE8995-6C3D-4369-84FB-318682C81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8184" y="914379"/>
            <a:ext cx="1768199" cy="1768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D9CEFC-50A4-7C7B-C474-48AE11066135}"/>
              </a:ext>
            </a:extLst>
          </p:cNvPr>
          <p:cNvSpPr/>
          <p:nvPr/>
        </p:nvSpPr>
        <p:spPr>
          <a:xfrm rot="5400000">
            <a:off x="-1314798" y="23652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3B31D6-595A-F3A1-17A8-0BAC09BA5054}"/>
              </a:ext>
            </a:extLst>
          </p:cNvPr>
          <p:cNvSpPr/>
          <p:nvPr/>
        </p:nvSpPr>
        <p:spPr>
          <a:xfrm rot="5400000">
            <a:off x="7710689" y="2380007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6A8018-F913-705E-BD2D-8BE993AACA10}"/>
              </a:ext>
            </a:extLst>
          </p:cNvPr>
          <p:cNvSpPr/>
          <p:nvPr/>
        </p:nvSpPr>
        <p:spPr>
          <a:xfrm>
            <a:off x="3197945" y="43889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BBABB2-DF7C-6C03-C08A-41BA75158752}"/>
              </a:ext>
            </a:extLst>
          </p:cNvPr>
          <p:cNvSpPr/>
          <p:nvPr/>
        </p:nvSpPr>
        <p:spPr>
          <a:xfrm>
            <a:off x="3520823" y="3181420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F885F8-ABF2-AF62-700F-774CF2496EBF}"/>
              </a:ext>
            </a:extLst>
          </p:cNvPr>
          <p:cNvSpPr/>
          <p:nvPr/>
        </p:nvSpPr>
        <p:spPr>
          <a:xfrm>
            <a:off x="5600034" y="3173685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3F204B-5FAC-DC49-2F8E-C083F8F958E2}"/>
              </a:ext>
            </a:extLst>
          </p:cNvPr>
          <p:cNvSpPr/>
          <p:nvPr/>
        </p:nvSpPr>
        <p:spPr>
          <a:xfrm>
            <a:off x="7680144" y="3159121"/>
            <a:ext cx="808980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26FA7D-C364-C230-E968-D8F81B89CE09}"/>
              </a:ext>
            </a:extLst>
          </p:cNvPr>
          <p:cNvSpPr txBox="1"/>
          <p:nvPr/>
        </p:nvSpPr>
        <p:spPr>
          <a:xfrm>
            <a:off x="5810907" y="3160827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5D421-D9BC-F4DD-6129-8AA026558CC9}"/>
              </a:ext>
            </a:extLst>
          </p:cNvPr>
          <p:cNvSpPr txBox="1"/>
          <p:nvPr/>
        </p:nvSpPr>
        <p:spPr>
          <a:xfrm>
            <a:off x="7843865" y="3168336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9409C2-1D30-B0B2-FFBD-40FA032B5953}"/>
              </a:ext>
            </a:extLst>
          </p:cNvPr>
          <p:cNvSpPr txBox="1"/>
          <p:nvPr/>
        </p:nvSpPr>
        <p:spPr>
          <a:xfrm>
            <a:off x="3707567" y="3155705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29" name="Picture 28" descr="A picture containing fruit, black, dark&#10;&#10;Description automatically generated">
            <a:extLst>
              <a:ext uri="{FF2B5EF4-FFF2-40B4-BE49-F238E27FC236}">
                <a16:creationId xmlns:a16="http://schemas.microsoft.com/office/drawing/2014/main" id="{8086BD29-689A-C962-E722-3B6CD2DA5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8" y="565029"/>
            <a:ext cx="2849132" cy="2849132"/>
          </a:xfrm>
          <a:prstGeom prst="rect">
            <a:avLst/>
          </a:prstGeom>
        </p:spPr>
      </p:pic>
      <p:pic>
        <p:nvPicPr>
          <p:cNvPr id="30" name="Picture 29" descr="A red tomato with water droplets on it&#10;&#10;Description automatically generated with low confidence">
            <a:extLst>
              <a:ext uri="{FF2B5EF4-FFF2-40B4-BE49-F238E27FC236}">
                <a16:creationId xmlns:a16="http://schemas.microsoft.com/office/drawing/2014/main" id="{798FE0B7-DD6E-44EE-F5F3-141AFD657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5" y="4715561"/>
            <a:ext cx="1422161" cy="1289587"/>
          </a:xfrm>
          <a:prstGeom prst="rect">
            <a:avLst/>
          </a:prstGeom>
        </p:spPr>
      </p:pic>
      <p:pic>
        <p:nvPicPr>
          <p:cNvPr id="31" name="Picture 30" descr="An orange with a leaf on it&#10;&#10;Description automatically generated with medium confidence">
            <a:extLst>
              <a:ext uri="{FF2B5EF4-FFF2-40B4-BE49-F238E27FC236}">
                <a16:creationId xmlns:a16="http://schemas.microsoft.com/office/drawing/2014/main" id="{27F96EC1-076C-8E51-84BB-502BFBED41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1" y="3226534"/>
            <a:ext cx="2075270" cy="1372247"/>
          </a:xfrm>
          <a:prstGeom prst="rect">
            <a:avLst/>
          </a:prstGeom>
        </p:spPr>
      </p:pic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73A5807-2122-F121-29CA-D4FE9ED11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36" y="4411254"/>
            <a:ext cx="2259190" cy="2110617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278C3E0-D86C-DC0F-B510-DF980CE314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51" y="4962111"/>
            <a:ext cx="2481764" cy="1542295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41034D-9E55-0169-D987-B08CF4D218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17" y="4848641"/>
            <a:ext cx="982980" cy="1638300"/>
          </a:xfrm>
          <a:prstGeom prst="rect">
            <a:avLst/>
          </a:prstGeom>
        </p:spPr>
      </p:pic>
      <p:pic>
        <p:nvPicPr>
          <p:cNvPr id="11" name="Picture 10" descr="A close up of a strawberry&#10;&#10;Description automatically generated with medium confidence">
            <a:extLst>
              <a:ext uri="{FF2B5EF4-FFF2-40B4-BE49-F238E27FC236}">
                <a16:creationId xmlns:a16="http://schemas.microsoft.com/office/drawing/2014/main" id="{44EC9E83-D4E6-6910-7870-6AFC0420A7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56" y="639240"/>
            <a:ext cx="2710636" cy="1689378"/>
          </a:xfrm>
          <a:prstGeom prst="rect">
            <a:avLst/>
          </a:prstGeom>
        </p:spPr>
      </p:pic>
      <p:pic>
        <p:nvPicPr>
          <p:cNvPr id="13" name="Picture 12" descr="A red apple with a stem&#10;&#10;Description automatically generated with medium confidence">
            <a:extLst>
              <a:ext uri="{FF2B5EF4-FFF2-40B4-BE49-F238E27FC236}">
                <a16:creationId xmlns:a16="http://schemas.microsoft.com/office/drawing/2014/main" id="{7A0376C1-EEE9-BA45-8337-BC59AD27D8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13" y="2488210"/>
            <a:ext cx="2471702" cy="2227351"/>
          </a:xfrm>
          <a:prstGeom prst="rect">
            <a:avLst/>
          </a:prstGeom>
        </p:spPr>
      </p:pic>
      <p:pic>
        <p:nvPicPr>
          <p:cNvPr id="16" name="Picture 15" descr="A yellow moon in a black sky&#10;&#10;Description automatically generated with low confidence">
            <a:extLst>
              <a:ext uri="{FF2B5EF4-FFF2-40B4-BE49-F238E27FC236}">
                <a16:creationId xmlns:a16="http://schemas.microsoft.com/office/drawing/2014/main" id="{ABED184E-B816-4A53-84D1-01FA0B1C91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59" y="4778735"/>
            <a:ext cx="1542295" cy="154229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endCxn id="23" idx="0"/>
          </p:cNvCxnSpPr>
          <p:nvPr/>
        </p:nvCxnSpPr>
        <p:spPr>
          <a:xfrm>
            <a:off x="5698435" y="2469045"/>
            <a:ext cx="315256" cy="7046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4" idx="0"/>
          </p:cNvCxnSpPr>
          <p:nvPr/>
        </p:nvCxnSpPr>
        <p:spPr>
          <a:xfrm>
            <a:off x="4150103" y="2476780"/>
            <a:ext cx="3934531" cy="6823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7" idx="0"/>
          </p:cNvCxnSpPr>
          <p:nvPr/>
        </p:nvCxnSpPr>
        <p:spPr>
          <a:xfrm flipH="1">
            <a:off x="3821024" y="2476780"/>
            <a:ext cx="4117908" cy="6789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150103" y="3876222"/>
            <a:ext cx="2946440" cy="122586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117368" y="3913637"/>
            <a:ext cx="1958351" cy="104847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3" idx="2"/>
          </p:cNvCxnSpPr>
          <p:nvPr/>
        </p:nvCxnSpPr>
        <p:spPr>
          <a:xfrm flipV="1">
            <a:off x="4104063" y="3855856"/>
            <a:ext cx="1909628" cy="6855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205888" y="2127874"/>
            <a:ext cx="3605019" cy="102783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802296" y="3868713"/>
            <a:ext cx="5874592" cy="34898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2" idx="1"/>
          </p:cNvCxnSpPr>
          <p:nvPr/>
        </p:nvCxnSpPr>
        <p:spPr>
          <a:xfrm flipV="1">
            <a:off x="2093416" y="3522506"/>
            <a:ext cx="1427407" cy="183784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4" idx="3"/>
          </p:cNvCxnSpPr>
          <p:nvPr/>
        </p:nvCxnSpPr>
        <p:spPr>
          <a:xfrm flipH="1" flipV="1">
            <a:off x="8489124" y="3500207"/>
            <a:ext cx="1903982" cy="1785709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460132" y="2127874"/>
            <a:ext cx="5710912" cy="1251060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427348" y="3226534"/>
            <a:ext cx="3361411" cy="152401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7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80A9B66-C256-4A6F-B787-C0BEBC817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" y="134887"/>
            <a:ext cx="12085687" cy="65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14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811A-6978-4BA9-9771-CFE654A6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84D2453-B929-4008-BD49-C3130CBA5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>
          <a:xfrm>
            <a:off x="-2" y="0"/>
            <a:ext cx="12315827" cy="6858000"/>
          </a:xfrm>
        </p:spPr>
      </p:pic>
      <p:pic>
        <p:nvPicPr>
          <p:cNvPr id="3" name="NaoMinhCungDiAeon-V.A-3609172">
            <a:hlinkClick r:id="" action="ppaction://media"/>
            <a:extLst>
              <a:ext uri="{FF2B5EF4-FFF2-40B4-BE49-F238E27FC236}">
                <a16:creationId xmlns:a16="http://schemas.microsoft.com/office/drawing/2014/main" id="{4A743B7F-D5D2-6304-332A-1AAE160985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62" end="5922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32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428999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13021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913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11444" y="3429000"/>
            <a:ext cx="10234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554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72" y="377687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14" y="411672"/>
            <a:ext cx="4579614" cy="6102627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31C784F-226E-44AC-A4AE-77AE3672C205}"/>
              </a:ext>
            </a:extLst>
          </p:cNvPr>
          <p:cNvSpPr/>
          <p:nvPr/>
        </p:nvSpPr>
        <p:spPr>
          <a:xfrm>
            <a:off x="3564834" y="127221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13AF8C1-6FA8-4E7F-8F99-48315EAD9907}"/>
              </a:ext>
            </a:extLst>
          </p:cNvPr>
          <p:cNvSpPr/>
          <p:nvPr/>
        </p:nvSpPr>
        <p:spPr>
          <a:xfrm>
            <a:off x="1689651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18E16B2-9E0B-40B6-9B09-124FC7FC13DC}"/>
              </a:ext>
            </a:extLst>
          </p:cNvPr>
          <p:cNvSpPr/>
          <p:nvPr/>
        </p:nvSpPr>
        <p:spPr>
          <a:xfrm>
            <a:off x="5459894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4B82D-36D2-4CCE-92C5-81920A9C041B}"/>
              </a:ext>
            </a:extLst>
          </p:cNvPr>
          <p:cNvSpPr txBox="1"/>
          <p:nvPr/>
        </p:nvSpPr>
        <p:spPr>
          <a:xfrm>
            <a:off x="2226401" y="465427"/>
            <a:ext cx="803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0502" y="35718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85 L -0.38985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9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5|2.9|2.1|1.5|19.3|1|0.8|0.8|0.8|0.9|0.8|0.8|0.9|0.8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163</Words>
  <Application>Microsoft Office PowerPoint</Application>
  <PresentationFormat>Widescreen</PresentationFormat>
  <Paragraphs>31</Paragraphs>
  <Slides>21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#9Slide05 SVNRingdena</vt:lpstr>
      <vt:lpstr>#9Slide07 Itim</vt:lpstr>
      <vt:lpstr>.VnAvant</vt:lpstr>
      <vt:lpstr>Arial</vt:lpstr>
      <vt:lpstr>Calibri</vt:lpstr>
      <vt:lpstr>Calibri Light</vt:lpstr>
      <vt:lpstr>Times New Roman</vt:lpstr>
      <vt:lpstr>UNI Chu viet tay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Trang Nguyen</cp:lastModifiedBy>
  <cp:revision>33</cp:revision>
  <dcterms:created xsi:type="dcterms:W3CDTF">2023-02-05T15:35:07Z</dcterms:created>
  <dcterms:modified xsi:type="dcterms:W3CDTF">2023-11-11T14:06:54Z</dcterms:modified>
</cp:coreProperties>
</file>