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5" r:id="rId3"/>
    <p:sldId id="333" r:id="rId4"/>
    <p:sldId id="354" r:id="rId5"/>
    <p:sldId id="315" r:id="rId6"/>
    <p:sldId id="365" r:id="rId7"/>
    <p:sldId id="366" r:id="rId8"/>
    <p:sldId id="341" r:id="rId9"/>
    <p:sldId id="368" r:id="rId10"/>
    <p:sldId id="345" r:id="rId11"/>
    <p:sldId id="370" r:id="rId12"/>
    <p:sldId id="356" r:id="rId13"/>
    <p:sldId id="33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9900"/>
    <a:srgbClr val="FFFF00"/>
    <a:srgbClr val="FF6699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19" autoAdjust="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1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0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2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9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3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6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4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8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7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80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38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53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29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08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94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58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95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5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5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3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2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9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1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9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8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55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1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12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3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83C3-4204-4CF0-8B52-3F7E4FAF72EF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7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273" y="741724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UBND QUẬN LONG BIÊN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ầm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non 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 Mộc Lan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8757" y="1295400"/>
            <a:ext cx="8836025" cy="1810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00200" y="2590800"/>
            <a:ext cx="7239000" cy="2971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: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quen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: So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dài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	 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( 4- 5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25 – 30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25 – 30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5372100"/>
            <a:ext cx="56388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49156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1266" y="40852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7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49156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1266" y="40852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The Entertainer - Nhạc Không Lời Vui Nhộ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3721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39624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193070" y="4107470"/>
            <a:ext cx="700460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707" y="2548467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39624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193070" y="4107470"/>
            <a:ext cx="700460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30" y="0"/>
            <a:ext cx="9144000" cy="731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3165662"/>
            <a:ext cx="792480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 “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16002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467600" cy="2514600"/>
          </a:xfrm>
        </p:spPr>
        <p:txBody>
          <a:bodyPr>
            <a:noAutofit/>
          </a:bodyPr>
          <a:lstStyle/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2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5372100"/>
            <a:ext cx="56388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3886200"/>
            <a:ext cx="38862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 3: 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 QUẢ  </a:t>
            </a:r>
          </a:p>
        </p:txBody>
      </p:sp>
      <p:pic>
        <p:nvPicPr>
          <p:cNvPr id="37898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006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657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4291" r="43891"/>
          <a:stretch/>
        </p:blipFill>
        <p:spPr bwMode="auto">
          <a:xfrm rot="16200000">
            <a:off x="3942348" y="-1925055"/>
            <a:ext cx="1295399" cy="712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5" t="3598" r="45423"/>
          <a:stretch/>
        </p:blipFill>
        <p:spPr bwMode="auto">
          <a:xfrm rot="16200000">
            <a:off x="3008393" y="1371099"/>
            <a:ext cx="1086855" cy="50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2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499937"/>
            <a:ext cx="3581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6852" y="3657600"/>
            <a:ext cx="5923547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9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8288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mqh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8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162800" cy="106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2895600"/>
            <a:ext cx="4876800" cy="1066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800600"/>
            <a:ext cx="3352800" cy="1066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7700" y="1989730"/>
            <a:ext cx="7848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The Entertainer - Nhạc Không Lời Vui Nhộ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17&quot;&gt;&lt;property id=&quot;20148&quot; value=&quot;5&quot;/&gt;&lt;property id=&quot;20300&quot; value=&quot;Slide 13&quot;/&gt;&lt;property id=&quot;20307&quot; value=&quot;265&quot;/&gt;&lt;/object&gt;&lt;object type=&quot;3&quot; unique_id=&quot;10051&quot;&gt;&lt;property id=&quot;20148&quot; value=&quot;5&quot;/&gt;&lt;property id=&quot;20300&quot; value=&quot;Slide 3&quot;/&gt;&lt;property id=&quot;20307&quot; value=&quot;286&quot;/&gt;&lt;/object&gt;&lt;object type=&quot;3&quot; unique_id=&quot;14127&quot;&gt;&lt;property id=&quot;20148&quot; value=&quot;5&quot;/&gt;&lt;property id=&quot;20300&quot; value=&quot;Slide 17 - &amp;quot;Kết thúc giờ học&amp;#x0D;&amp;#x0A;&amp;quot;&quot;/&gt;&lt;property id=&quot;20307&quot; value=&quot;304&quot;/&gt;&lt;/object&gt;&lt;object type=&quot;3&quot; unique_id=&quot;14206&quot;&gt;&lt;property id=&quot;20148&quot; value=&quot;5&quot;/&gt;&lt;property id=&quot;20300&quot; value=&quot;Slide 1&quot;/&gt;&lt;property id=&quot;20307&quot; value=&quot;305&quot;/&gt;&lt;/object&gt;&lt;object type=&quot;3&quot; unique_id=&quot;14207&quot;&gt;&lt;property id=&quot;20148&quot; value=&quot;5&quot;/&gt;&lt;property id=&quot;20300&quot; value=&quot;Slide 2&quot;/&gt;&lt;property id=&quot;20307&quot; value=&quot;306&quot;/&gt;&lt;/object&gt;&lt;object type=&quot;3&quot; unique_id=&quot;14489&quot;&gt;&lt;property id=&quot;20148&quot; value=&quot;5&quot;/&gt;&lt;property id=&quot;20300&quot; value=&quot;Slide 4&quot;/&gt;&lt;property id=&quot;20307&quot; value=&quot;310&quot;/&gt;&lt;/object&gt;&lt;object type=&quot;3&quot; unique_id=&quot;14491&quot;&gt;&lt;property id=&quot;20148&quot; value=&quot;5&quot;/&gt;&lt;property id=&quot;20300&quot; value=&quot;Slide 5&quot;/&gt;&lt;property id=&quot;20307&quot; value=&quot;308&quot;/&gt;&lt;/object&gt;&lt;object type=&quot;3&quot; unique_id=&quot;14926&quot;&gt;&lt;property id=&quot;20148&quot; value=&quot;5&quot;/&gt;&lt;property id=&quot;20300&quot; value=&quot;Slide 7&quot;/&gt;&lt;property id=&quot;20307&quot; value=&quot;315&quot;/&gt;&lt;/object&gt;&lt;object type=&quot;3&quot; unique_id=&quot;14927&quot;&gt;&lt;property id=&quot;20148&quot; value=&quot;5&quot;/&gt;&lt;property id=&quot;20300&quot; value=&quot;Slide 8&quot;/&gt;&lt;property id=&quot;20307&quot; value=&quot;311&quot;/&gt;&lt;/object&gt;&lt;object type=&quot;3&quot; unique_id=&quot;14928&quot;&gt;&lt;property id=&quot;20148&quot; value=&quot;5&quot;/&gt;&lt;property id=&quot;20300&quot; value=&quot;Slide 9&quot;/&gt;&lt;property id=&quot;20307&quot; value=&quot;316&quot;/&gt;&lt;/object&gt;&lt;object type=&quot;3&quot; unique_id=&quot;14929&quot;&gt;&lt;property id=&quot;20148&quot; value=&quot;5&quot;/&gt;&lt;property id=&quot;20300&quot; value=&quot;Slide 10&quot;/&gt;&lt;property id=&quot;20307&quot; value=&quot;318&quot;/&gt;&lt;/object&gt;&lt;object type=&quot;3&quot; unique_id=&quot;14930&quot;&gt;&lt;property id=&quot;20148&quot; value=&quot;5&quot;/&gt;&lt;property id=&quot;20300&quot; value=&quot;Slide 12&quot;/&gt;&lt;property id=&quot;20307&quot; value=&quot;317&quot;/&gt;&lt;/object&gt;&lt;object type=&quot;3&quot; unique_id=&quot;15062&quot;&gt;&lt;property id=&quot;20148&quot; value=&quot;5&quot;/&gt;&lt;property id=&quot;20300&quot; value=&quot;Slide 11&quot;/&gt;&lt;property id=&quot;20307&quot; value=&quot;319&quot;/&gt;&lt;/object&gt;&lt;object type=&quot;3&quot; unique_id=&quot;15168&quot;&gt;&lt;property id=&quot;20148&quot; value=&quot;5&quot;/&gt;&lt;property id=&quot;20300&quot; value=&quot;Slide 14&quot;/&gt;&lt;property id=&quot;20307&quot; value=&quot;321&quot;/&gt;&lt;/object&gt;&lt;object type=&quot;3&quot; unique_id=&quot;15169&quot;&gt;&lt;property id=&quot;20148&quot; value=&quot;5&quot;/&gt;&lt;property id=&quot;20300&quot; value=&quot;Slide 16&quot;/&gt;&lt;property id=&quot;20307&quot; value=&quot;320&quot;/&gt;&lt;/object&gt;&lt;object type=&quot;3&quot; unique_id=&quot;15227&quot;&gt;&lt;property id=&quot;20148&quot; value=&quot;5&quot;/&gt;&lt;property id=&quot;20300&quot; value=&quot;Slide 15&quot;/&gt;&lt;property id=&quot;20307&quot; value=&quot;3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13538151</TotalTime>
  <Words>198</Words>
  <Application>Microsoft Office PowerPoint</Application>
  <PresentationFormat>On-screen Show (4:3)</PresentationFormat>
  <Paragraphs>55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Calibri Light</vt:lpstr>
      <vt:lpstr>Calibri</vt:lpstr>
      <vt:lpstr>Arial</vt:lpstr>
      <vt:lpstr>Office Theme</vt:lpstr>
      <vt:lpstr>4_Office Theme</vt:lpstr>
      <vt:lpstr>PowerPoint Presentation</vt:lpstr>
      <vt:lpstr>PowerPoint Presentation</vt:lpstr>
      <vt:lpstr>2. Phương pháp, hình thức tổ chức</vt:lpstr>
      <vt:lpstr>Hoạt động 1 Ôn so sánh chiều dài của 2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  DẠY TRẺ PHÒNG TRÁNH BỊ XÂM HẠI TÌNH DỤC  Giáo viên: Nguyễn Thị Ngân Lớp: MGL A2- Trường MN Giang Biên</dc:title>
  <dc:creator>BTC</dc:creator>
  <cp:lastModifiedBy>Trang Nguyen</cp:lastModifiedBy>
  <cp:revision>366</cp:revision>
  <dcterms:created xsi:type="dcterms:W3CDTF">2018-01-21T08:34:09Z</dcterms:created>
  <dcterms:modified xsi:type="dcterms:W3CDTF">2023-11-11T14:05:08Z</dcterms:modified>
</cp:coreProperties>
</file>