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3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Bấm để chỉnh sửa kiểu tiêu đề phụ của Bản cái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êu đề và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ích dẫn cùng vớ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nh Thiế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ích dẫn Danh Thiế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6/20/2023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vi-VN"/>
              <a:t>Bấm biểu tượng để thêm hình ảnh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AFA85D20-A307-3D4F-B24F-41084AD7AA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64130" y="391382"/>
            <a:ext cx="8637058" cy="911818"/>
          </a:xfrm>
        </p:spPr>
        <p:txBody>
          <a:bodyPr/>
          <a:lstStyle/>
          <a:p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</a:t>
            </a:r>
            <a:r>
              <a:rPr lang="vi-VN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endParaRPr lang="vi-V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67009D6B-AF52-F148-8835-23FE408ABA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6" y="3167063"/>
            <a:ext cx="7827433" cy="2357437"/>
          </a:xfrm>
        </p:spPr>
        <p:txBody>
          <a:bodyPr>
            <a:noAutofit/>
          </a:bodyPr>
          <a:lstStyle/>
          <a:p>
            <a:pPr algn="ctr"/>
            <a:r>
              <a:rPr lang="vi-VN" sz="3600" dirty="0">
                <a:solidFill>
                  <a:schemeClr val="tx1"/>
                </a:solidFill>
              </a:rPr>
              <a:t>Đề tài: Tô màu tạp dề(đề tài).</a:t>
            </a:r>
          </a:p>
          <a:p>
            <a:pPr algn="ctr"/>
            <a:r>
              <a:rPr lang="vi-VN" sz="3600" dirty="0">
                <a:solidFill>
                  <a:schemeClr val="tx1"/>
                </a:solidFill>
              </a:rPr>
              <a:t>Lứa tuổi : Nhà trẻ 24-36 tháng.</a:t>
            </a:r>
          </a:p>
          <a:p>
            <a:pPr algn="ctr"/>
            <a:r>
              <a:rPr lang="vi-VN" sz="3600" dirty="0">
                <a:solidFill>
                  <a:schemeClr val="tx1"/>
                </a:solidFill>
              </a:rPr>
              <a:t>Giáo viên: </a:t>
            </a:r>
            <a:r>
              <a:rPr lang="en-US" sz="3600" dirty="0" err="1" smtClean="0">
                <a:solidFill>
                  <a:schemeClr val="tx1"/>
                </a:solidFill>
              </a:rPr>
              <a:t>Nguyễn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Thị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smtClean="0">
                <a:solidFill>
                  <a:schemeClr val="tx1"/>
                </a:solidFill>
              </a:rPr>
              <a:t>Hậu</a:t>
            </a:r>
            <a:r>
              <a:rPr lang="vi-VN" sz="3600" smtClean="0">
                <a:solidFill>
                  <a:schemeClr val="tx1"/>
                </a:solidFill>
              </a:rPr>
              <a:t>.</a:t>
            </a:r>
            <a:endParaRPr lang="vi-VN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50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Hình ảnh 8">
            <a:extLst>
              <a:ext uri="{FF2B5EF4-FFF2-40B4-BE49-F238E27FC236}">
                <a16:creationId xmlns:a16="http://schemas.microsoft.com/office/drawing/2014/main" id="{DA198887-8600-CF44-9F4D-70D5454C6F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7702" y="0"/>
            <a:ext cx="8483424" cy="6881000"/>
          </a:xfrm>
        </p:spPr>
      </p:pic>
    </p:spTree>
    <p:extLst>
      <p:ext uri="{BB962C8B-B14F-4D97-AF65-F5344CB8AC3E}">
        <p14:creationId xmlns:p14="http://schemas.microsoft.com/office/powerpoint/2010/main" val="2358785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Hình ảnh 4">
            <a:extLst>
              <a:ext uri="{FF2B5EF4-FFF2-40B4-BE49-F238E27FC236}">
                <a16:creationId xmlns:a16="http://schemas.microsoft.com/office/drawing/2014/main" id="{F1842280-B7EC-AB4A-957F-64BEE793EC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4843" y="0"/>
            <a:ext cx="8322469" cy="6819802"/>
          </a:xfrm>
        </p:spPr>
      </p:pic>
    </p:spTree>
    <p:extLst>
      <p:ext uri="{BB962C8B-B14F-4D97-AF65-F5344CB8AC3E}">
        <p14:creationId xmlns:p14="http://schemas.microsoft.com/office/powerpoint/2010/main" val="3398220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7C507833-4B57-AC49-89F6-0228867C5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4490" y="156238"/>
            <a:ext cx="8596668" cy="1320800"/>
          </a:xfrm>
        </p:spPr>
        <p:txBody>
          <a:bodyPr>
            <a:normAutofit/>
          </a:bodyPr>
          <a:lstStyle/>
          <a:p>
            <a:r>
              <a:rPr lang="vi-VN" sz="4000">
                <a:solidFill>
                  <a:schemeClr val="tx1"/>
                </a:solidFill>
              </a:rPr>
              <a:t>Trưng bày và nhận xét sản phẩm. </a:t>
            </a:r>
            <a:br>
              <a:rPr lang="vi-VN" sz="4000">
                <a:solidFill>
                  <a:schemeClr val="tx1"/>
                </a:solidFill>
              </a:rPr>
            </a:br>
            <a:r>
              <a:rPr lang="vi-VN" sz="4000">
                <a:solidFill>
                  <a:schemeClr val="tx1"/>
                </a:solidFill>
              </a:rPr>
              <a:t>Kết thúc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0358C5F5-6FC8-214E-918C-7CB924DCA9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5459" y="1684341"/>
            <a:ext cx="8596668" cy="45664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vi-VN" sz="2400"/>
              <a:t> * Trưng bày  và nhận xét sản phẩm:</a:t>
            </a:r>
          </a:p>
          <a:p>
            <a:r>
              <a:rPr lang="vi-VN" sz="2400"/>
              <a:t>- Cô cho trẻ quan sát và nhận xét sản phẩm của mình và bạn.</a:t>
            </a:r>
          </a:p>
          <a:p>
            <a:r>
              <a:rPr lang="vi-VN" sz="2400"/>
              <a:t>- Các  con vừa làm gì? </a:t>
            </a:r>
          </a:p>
          <a:p>
            <a:r>
              <a:rPr lang="vi-VN" sz="2400"/>
              <a:t>- Con thích bài của bạn nào? Vì sao?</a:t>
            </a:r>
          </a:p>
          <a:p>
            <a:r>
              <a:rPr lang="vi-VN" sz="2400"/>
              <a:t>- Con giới thiệu bài của con cho cô và các bạn nghe.</a:t>
            </a:r>
          </a:p>
          <a:p>
            <a:r>
              <a:rPr lang="vi-VN" sz="2400"/>
              <a:t>- Cô nhận xét chung.</a:t>
            </a:r>
          </a:p>
          <a:p>
            <a:r>
              <a:rPr lang="vi-VN" sz="2400"/>
              <a:t>- Cô động viên khen ngợi trẻ.</a:t>
            </a:r>
          </a:p>
          <a:p>
            <a:pPr marL="0" indent="0">
              <a:buNone/>
            </a:pPr>
            <a:r>
              <a:rPr lang="vi-VN" sz="2400"/>
              <a:t>* Kết thúc: Cô nhận xét giờ học.</a:t>
            </a:r>
          </a:p>
        </p:txBody>
      </p:sp>
    </p:spTree>
    <p:extLst>
      <p:ext uri="{BB962C8B-B14F-4D97-AF65-F5344CB8AC3E}">
        <p14:creationId xmlns:p14="http://schemas.microsoft.com/office/powerpoint/2010/main" val="3818484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8B8A032A-B706-8642-84E9-3C27AD7F9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9271" y="145256"/>
            <a:ext cx="8596668" cy="807244"/>
          </a:xfrm>
        </p:spPr>
        <p:txBody>
          <a:bodyPr>
            <a:normAutofit/>
          </a:bodyPr>
          <a:lstStyle/>
          <a:p>
            <a:pPr algn="ctr"/>
            <a:r>
              <a:rPr lang="vi-VN" sz="4000">
                <a:solidFill>
                  <a:schemeClr val="tx1"/>
                </a:solidFill>
              </a:rPr>
              <a:t>Mục đích- Yêu cầu: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1D373E96-03CB-FF42-87FD-C03DBF8488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9271" y="952500"/>
            <a:ext cx="8596668" cy="5810250"/>
          </a:xfrm>
        </p:spPr>
        <p:txBody>
          <a:bodyPr>
            <a:noAutofit/>
          </a:bodyPr>
          <a:lstStyle/>
          <a:p>
            <a:r>
              <a:rPr lang="vi-VN" sz="2400"/>
              <a:t>* Kiến thức:</a:t>
            </a:r>
          </a:p>
          <a:p>
            <a:r>
              <a:rPr lang="vi-VN" sz="2400"/>
              <a:t>-Trẻ quan sát tranh và gọi tên cái tạp dề.</a:t>
            </a:r>
          </a:p>
          <a:p>
            <a:r>
              <a:rPr lang="vi-VN" sz="2400"/>
              <a:t>- Trẻ biết tô màu vào chiếc tạp dề.</a:t>
            </a:r>
          </a:p>
          <a:p>
            <a:r>
              <a:rPr lang="vi-VN" sz="2400"/>
              <a:t>* Kỹ năng:</a:t>
            </a:r>
          </a:p>
          <a:p>
            <a:r>
              <a:rPr lang="vi-VN" sz="2400"/>
              <a:t>- Rèn cho trẻ kỹ năng tô màu cẩn thận và khéo léo.</a:t>
            </a:r>
          </a:p>
          <a:p>
            <a:r>
              <a:rPr lang="vi-VN" sz="2400"/>
              <a:t>- Rèn sự khéo léo của bàn tay, ngón tay, phát triển các vận động tinh.</a:t>
            </a:r>
          </a:p>
          <a:p>
            <a:r>
              <a:rPr lang="vi-VN" sz="2400"/>
              <a:t>- Rèn trẻ phát âm chuẩn khi trả lời câu hỏi của cô.</a:t>
            </a:r>
          </a:p>
          <a:p>
            <a:r>
              <a:rPr lang="vi-VN" sz="2400"/>
              <a:t>*Thái độ:</a:t>
            </a:r>
          </a:p>
          <a:p>
            <a:r>
              <a:rPr lang="vi-VN" sz="2400"/>
              <a:t>- Giáo dục trẻ sử dụng tạp dề đúng mục đích.</a:t>
            </a:r>
          </a:p>
          <a:p>
            <a:r>
              <a:rPr lang="vi-VN" sz="2400"/>
              <a:t>- Hứng thú tham gia vào các hoạt động của lớp học.</a:t>
            </a:r>
          </a:p>
          <a:p>
            <a:r>
              <a:rPr lang="vi-VN" sz="2400"/>
              <a:t>- Biết yêu và thích thú khi tạo ra sản phẩm đẹp.</a:t>
            </a:r>
          </a:p>
          <a:p>
            <a:endParaRPr lang="vi-VN" sz="2400"/>
          </a:p>
        </p:txBody>
      </p:sp>
    </p:spTree>
    <p:extLst>
      <p:ext uri="{BB962C8B-B14F-4D97-AF65-F5344CB8AC3E}">
        <p14:creationId xmlns:p14="http://schemas.microsoft.com/office/powerpoint/2010/main" val="226746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EAD8953F-842A-A043-A322-F5CEB7C84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vi-VN" sz="4000">
                <a:solidFill>
                  <a:schemeClr val="tx1"/>
                </a:solidFill>
              </a:rPr>
              <a:t>Chuẩn bị: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616B5DD9-4B56-5447-8471-E77C8CE634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1647" y="1879600"/>
            <a:ext cx="8596668" cy="3048001"/>
          </a:xfrm>
        </p:spPr>
        <p:txBody>
          <a:bodyPr>
            <a:normAutofit/>
          </a:bodyPr>
          <a:lstStyle/>
          <a:p>
            <a:r>
              <a:rPr lang="vi-VN" sz="2400"/>
              <a:t>- Soạn giáo án điện tử.</a:t>
            </a:r>
          </a:p>
          <a:p>
            <a:r>
              <a:rPr lang="vi-VN" sz="2400"/>
              <a:t>- Hộp quà có đựng : tạp dề và tranh mẫu của cô.</a:t>
            </a:r>
          </a:p>
          <a:p>
            <a:r>
              <a:rPr lang="vi-VN" sz="2400"/>
              <a:t>- Gía treo và trưng bày sản phẩm.</a:t>
            </a:r>
          </a:p>
          <a:p>
            <a:r>
              <a:rPr lang="vi-VN" sz="2400"/>
              <a:t>- Que chỉ, giá để tránh.</a:t>
            </a:r>
          </a:p>
          <a:p>
            <a:r>
              <a:rPr lang="vi-VN" sz="2400"/>
              <a:t>- Mỗi trẻ 1 bài tô tạp dề, màu, bàn ghế cho trẻ.</a:t>
            </a:r>
          </a:p>
        </p:txBody>
      </p:sp>
    </p:spTree>
    <p:extLst>
      <p:ext uri="{BB962C8B-B14F-4D97-AF65-F5344CB8AC3E}">
        <p14:creationId xmlns:p14="http://schemas.microsoft.com/office/powerpoint/2010/main" val="4126344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B81698BA-CE04-7A4A-A7C3-0DB27ADFE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66775"/>
          </a:xfrm>
        </p:spPr>
        <p:txBody>
          <a:bodyPr>
            <a:normAutofit/>
          </a:bodyPr>
          <a:lstStyle/>
          <a:p>
            <a:pPr algn="ctr"/>
            <a:r>
              <a:rPr lang="vi-VN" sz="4000">
                <a:solidFill>
                  <a:schemeClr val="tx1"/>
                </a:solidFill>
              </a:rPr>
              <a:t>Ổn định tổ chức: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49611736-54D0-C444-8E56-75EF79E7CD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3375817"/>
          </a:xfrm>
        </p:spPr>
        <p:txBody>
          <a:bodyPr>
            <a:noAutofit/>
          </a:bodyPr>
          <a:lstStyle/>
          <a:p>
            <a:r>
              <a:rPr lang="vi-VN" sz="2400"/>
              <a:t>- Cho trẻ hát bài hát: “Mời bạn ăn”</a:t>
            </a:r>
          </a:p>
          <a:p>
            <a:r>
              <a:rPr lang="vi-VN" sz="2400"/>
              <a:t>- Trò chuyện với trẻ về các dụng cụ để nấu ăn.</a:t>
            </a:r>
          </a:p>
          <a:p>
            <a:r>
              <a:rPr lang="vi-VN" sz="2400"/>
              <a:t>- Cho trẻ biết lớp mình được tặng quà, cùng xem bên trong có gì?</a:t>
            </a:r>
          </a:p>
          <a:p>
            <a:r>
              <a:rPr lang="vi-VN" sz="2400"/>
              <a:t>+ Tạp dề.</a:t>
            </a:r>
          </a:p>
          <a:p>
            <a:r>
              <a:rPr lang="vi-VN" sz="2400"/>
              <a:t>+ Tranh vẽ tạp dề.</a:t>
            </a:r>
          </a:p>
        </p:txBody>
      </p:sp>
    </p:spTree>
    <p:extLst>
      <p:ext uri="{BB962C8B-B14F-4D97-AF65-F5344CB8AC3E}">
        <p14:creationId xmlns:p14="http://schemas.microsoft.com/office/powerpoint/2010/main" val="1420663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F6272224-8341-7C43-BB96-E3D9C7687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5928" y="311944"/>
            <a:ext cx="8596668" cy="1320800"/>
          </a:xfrm>
        </p:spPr>
        <p:txBody>
          <a:bodyPr>
            <a:normAutofit/>
          </a:bodyPr>
          <a:lstStyle/>
          <a:p>
            <a:r>
              <a:rPr lang="vi-VN" sz="4000">
                <a:solidFill>
                  <a:schemeClr val="tx1"/>
                </a:solidFill>
              </a:rPr>
              <a:t>Trẻ quan sát tranh và trả lời một số câu hỏi về tranh tạp dề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DC5AC41F-C613-6843-8951-7732732411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9240" y="2910683"/>
            <a:ext cx="8596668" cy="1744661"/>
          </a:xfrm>
        </p:spPr>
        <p:txBody>
          <a:bodyPr>
            <a:normAutofit/>
          </a:bodyPr>
          <a:lstStyle/>
          <a:p>
            <a:r>
              <a:rPr lang="vi-VN" sz="2400"/>
              <a:t>- Hình dáng chiếc tạp dề.</a:t>
            </a:r>
          </a:p>
          <a:p>
            <a:r>
              <a:rPr lang="vi-VN" sz="2400"/>
              <a:t>- Có những phần nào, dùng để làm gì?</a:t>
            </a:r>
          </a:p>
          <a:p>
            <a:r>
              <a:rPr lang="vi-VN" sz="2400"/>
              <a:t>- Màu sắc những chiếc tạp dề.</a:t>
            </a:r>
          </a:p>
        </p:txBody>
      </p:sp>
    </p:spTree>
    <p:extLst>
      <p:ext uri="{BB962C8B-B14F-4D97-AF65-F5344CB8AC3E}">
        <p14:creationId xmlns:p14="http://schemas.microsoft.com/office/powerpoint/2010/main" val="367878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Hình ảnh 4">
            <a:extLst>
              <a:ext uri="{FF2B5EF4-FFF2-40B4-BE49-F238E27FC236}">
                <a16:creationId xmlns:a16="http://schemas.microsoft.com/office/drawing/2014/main" id="{510A6BDC-9080-424E-8DA1-22A4FB4F0CD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1313" y="-33688"/>
            <a:ext cx="10424843" cy="6975031"/>
          </a:xfrm>
        </p:spPr>
      </p:pic>
    </p:spTree>
    <p:extLst>
      <p:ext uri="{BB962C8B-B14F-4D97-AF65-F5344CB8AC3E}">
        <p14:creationId xmlns:p14="http://schemas.microsoft.com/office/powerpoint/2010/main" val="2930442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Hình ảnh 4">
            <a:extLst>
              <a:ext uri="{FF2B5EF4-FFF2-40B4-BE49-F238E27FC236}">
                <a16:creationId xmlns:a16="http://schemas.microsoft.com/office/drawing/2014/main" id="{8A673652-59FF-C441-81AD-FDF8E3F319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9711" y="-37137"/>
            <a:ext cx="8174257" cy="6895137"/>
          </a:xfrm>
        </p:spPr>
      </p:pic>
    </p:spTree>
    <p:extLst>
      <p:ext uri="{BB962C8B-B14F-4D97-AF65-F5344CB8AC3E}">
        <p14:creationId xmlns:p14="http://schemas.microsoft.com/office/powerpoint/2010/main" val="1972233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Hình ảnh 4">
            <a:extLst>
              <a:ext uri="{FF2B5EF4-FFF2-40B4-BE49-F238E27FC236}">
                <a16:creationId xmlns:a16="http://schemas.microsoft.com/office/drawing/2014/main" id="{ED089AB7-63A5-A14C-B2A9-81FEE56061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66037" y="107156"/>
            <a:ext cx="7289745" cy="6750844"/>
          </a:xfrm>
        </p:spPr>
      </p:pic>
    </p:spTree>
    <p:extLst>
      <p:ext uri="{BB962C8B-B14F-4D97-AF65-F5344CB8AC3E}">
        <p14:creationId xmlns:p14="http://schemas.microsoft.com/office/powerpoint/2010/main" val="285113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F2F9D68F-4611-8F46-A58D-00AF5CDD6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116" y="0"/>
            <a:ext cx="8596668" cy="1320800"/>
          </a:xfrm>
        </p:spPr>
        <p:txBody>
          <a:bodyPr>
            <a:normAutofit/>
          </a:bodyPr>
          <a:lstStyle/>
          <a:p>
            <a:r>
              <a:rPr lang="vi-VN" sz="4000">
                <a:solidFill>
                  <a:schemeClr val="tx1"/>
                </a:solidFill>
              </a:rPr>
              <a:t>Hỏi ý tưởng của trẻ. Trẻ thực hiện.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02732FF8-6B85-E54D-BB09-80DF6E8D7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* Ý tưởng trẻ:</a:t>
            </a:r>
          </a:p>
          <a:p>
            <a:r>
              <a:rPr lang="vi-VN"/>
              <a:t>- Con tô mà gì?</a:t>
            </a:r>
          </a:p>
          <a:p>
            <a:r>
              <a:rPr lang="vi-VN"/>
              <a:t>- Con tô như thế nào?</a:t>
            </a:r>
          </a:p>
          <a:p>
            <a:r>
              <a:rPr lang="vi-VN"/>
              <a:t>* Trẻ thực hiện:</a:t>
            </a:r>
          </a:p>
          <a:p>
            <a:r>
              <a:rPr lang="vi-VN"/>
              <a:t>- Cô bao quát, động viên, khích lệ trẻ làm bài.</a:t>
            </a:r>
          </a:p>
          <a:p>
            <a:r>
              <a:rPr lang="vi-VN"/>
              <a:t>- Khuyến khích trẻ sáng tạo: trẻ khá tô 2 ,3 maù, tô nền.</a:t>
            </a:r>
          </a:p>
        </p:txBody>
      </p:sp>
    </p:spTree>
    <p:extLst>
      <p:ext uri="{BB962C8B-B14F-4D97-AF65-F5344CB8AC3E}">
        <p14:creationId xmlns:p14="http://schemas.microsoft.com/office/powerpoint/2010/main" val="28417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Mặt kim cương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464</Words>
  <Application>Microsoft Office PowerPoint</Application>
  <PresentationFormat>Widescreen</PresentationFormat>
  <Paragraphs>48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Tahoma</vt:lpstr>
      <vt:lpstr>Times New Roman</vt:lpstr>
      <vt:lpstr>Trebuchet MS</vt:lpstr>
      <vt:lpstr>Wingdings 3</vt:lpstr>
      <vt:lpstr>Mặt kim cương</vt:lpstr>
      <vt:lpstr>Trường Mầm non Hoa Hướng Dương</vt:lpstr>
      <vt:lpstr>Mục đích- Yêu cầu:</vt:lpstr>
      <vt:lpstr>Chuẩn bị:</vt:lpstr>
      <vt:lpstr>Ổn định tổ chức:</vt:lpstr>
      <vt:lpstr>Trẻ quan sát tranh và trả lời một số câu hỏi về tranh tạp dề</vt:lpstr>
      <vt:lpstr>PowerPoint Presentation</vt:lpstr>
      <vt:lpstr>PowerPoint Presentation</vt:lpstr>
      <vt:lpstr>PowerPoint Presentation</vt:lpstr>
      <vt:lpstr>Hỏi ý tưởng của trẻ. Trẻ thực hiện.</vt:lpstr>
      <vt:lpstr>PowerPoint Presentation</vt:lpstr>
      <vt:lpstr>PowerPoint Presentation</vt:lpstr>
      <vt:lpstr>Trưng bày và nhận xét sản phẩm.  Kết thúc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Trường Mầm non Ninh Hiệp</dc:title>
  <dc:creator>thachthihieu81ninhhiep@gmail.com</dc:creator>
  <cp:lastModifiedBy>Techsi.vn</cp:lastModifiedBy>
  <cp:revision>5</cp:revision>
  <dcterms:created xsi:type="dcterms:W3CDTF">2021-11-27T04:26:35Z</dcterms:created>
  <dcterms:modified xsi:type="dcterms:W3CDTF">2023-06-20T07:26:45Z</dcterms:modified>
</cp:coreProperties>
</file>