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8" r:id="rId2"/>
  </p:sld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038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123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74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02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70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23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686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469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6133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141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1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18AA65B-0C64-4A73-80E7-95F030FFB6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6/19/2023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46DB285-218C-43AA-9064-6A3EA3900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85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436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55818" y="533401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ĐÀO TẠO QUẬN LONG BIÊN</a:t>
            </a:r>
          </a:p>
          <a:p>
            <a:pPr algn="ctr" defTabSz="914400"/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HOA HƯỚNG DƯƠNG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08218" y="1679603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89218" y="230755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400"/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 defTabSz="914400"/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24 -36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/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67882" y="5562601"/>
            <a:ext cx="426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 HỌC </a:t>
            </a:r>
            <a:r>
              <a:rPr lang="en-US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en-US" sz="1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2023</a:t>
            </a:r>
            <a:endParaRPr lang="en-US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02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8DA0657-2536-EB44-9027-0F50325E8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Trưng bày và nhận xét sản phẩm.</a:t>
            </a:r>
            <a:br>
              <a:rPr lang="vi-VN" sz="4000">
                <a:solidFill>
                  <a:schemeClr val="tx1"/>
                </a:solidFill>
              </a:rPr>
            </a:br>
            <a:r>
              <a:rPr lang="vi-VN" sz="4000">
                <a:solidFill>
                  <a:schemeClr val="tx1"/>
                </a:solidFill>
              </a:rPr>
              <a:t>Kết thúc.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9BA9A98-9168-D64C-BBFC-0D1A00A8D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* Trưng bày và nhận xét sản phẩm:</a:t>
            </a:r>
          </a:p>
          <a:p>
            <a:r>
              <a:rPr lang="vi-VN" sz="2400">
                <a:solidFill>
                  <a:schemeClr val="accent4"/>
                </a:solidFill>
              </a:rPr>
              <a:t>- Cô giúp trẻ trưng bày sản phẩm.</a:t>
            </a:r>
          </a:p>
          <a:p>
            <a:r>
              <a:rPr lang="vi-VN" sz="2400">
                <a:solidFill>
                  <a:schemeClr val="accent4"/>
                </a:solidFill>
              </a:rPr>
              <a:t>- Nhận xét về màu sắc trong các bức tranh.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tô có giống mẫu của cô không. </a:t>
            </a:r>
          </a:p>
          <a:p>
            <a:r>
              <a:rPr lang="vi-VN" sz="2400">
                <a:solidFill>
                  <a:schemeClr val="accent4"/>
                </a:solidFill>
              </a:rPr>
              <a:t>- Cô tuyên dương 1 số bạn làm tốt.</a:t>
            </a:r>
          </a:p>
          <a:p>
            <a:r>
              <a:rPr lang="vi-VN" sz="2400">
                <a:solidFill>
                  <a:schemeClr val="accent4"/>
                </a:solidFill>
              </a:rPr>
              <a:t>* Kết thúc: Nhận xét giờ học. Dặn dò.</a:t>
            </a:r>
          </a:p>
        </p:txBody>
      </p:sp>
    </p:spTree>
    <p:extLst>
      <p:ext uri="{BB962C8B-B14F-4D97-AF65-F5344CB8AC3E}">
        <p14:creationId xmlns:p14="http://schemas.microsoft.com/office/powerpoint/2010/main" val="401004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030CD7E-2951-B441-ACB7-06944E76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6634"/>
            <a:ext cx="8596668" cy="930194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Mục đích – Yêu cầu: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1CE344A-DC7D-1544-90B6-FB5078DC9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46828"/>
            <a:ext cx="8596668" cy="5694538"/>
          </a:xfrm>
        </p:spPr>
        <p:txBody>
          <a:bodyPr>
            <a:no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*Kiến thức: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biết tên gọi 1 số con vật nuôi trong gia đình, biết đặc điểm con gà trống.</a:t>
            </a:r>
          </a:p>
          <a:p>
            <a:r>
              <a:rPr lang="vi-VN" sz="2400">
                <a:solidFill>
                  <a:schemeClr val="accent4"/>
                </a:solidFill>
              </a:rPr>
              <a:t>- Trẻ biết tô màu con gà trống, biết 1 số màu.</a:t>
            </a:r>
          </a:p>
          <a:p>
            <a:r>
              <a:rPr lang="vi-VN" sz="2400">
                <a:solidFill>
                  <a:schemeClr val="accent4"/>
                </a:solidFill>
              </a:rPr>
              <a:t>* Kỹ năng:</a:t>
            </a:r>
          </a:p>
          <a:p>
            <a:r>
              <a:rPr lang="vi-VN" sz="2400">
                <a:solidFill>
                  <a:schemeClr val="accent4"/>
                </a:solidFill>
              </a:rPr>
              <a:t>- Rèn trẻ kỹ năng cầm bút, ngồi đúng tư thế.</a:t>
            </a:r>
          </a:p>
          <a:p>
            <a:r>
              <a:rPr lang="vi-VN" sz="2400">
                <a:solidFill>
                  <a:schemeClr val="accent4"/>
                </a:solidFill>
              </a:rPr>
              <a:t>- Rèn trẻ tô màu cầm bút bằng tay phải, tô đều màu vào hình không chờm ra ngoài.</a:t>
            </a:r>
          </a:p>
          <a:p>
            <a:r>
              <a:rPr lang="vi-VN" sz="2400">
                <a:solidFill>
                  <a:schemeClr val="accent4"/>
                </a:solidFill>
              </a:rPr>
              <a:t>*Thái độ:</a:t>
            </a:r>
          </a:p>
          <a:p>
            <a:r>
              <a:rPr lang="vi-VN" sz="2400">
                <a:solidFill>
                  <a:schemeClr val="accent4"/>
                </a:solidFill>
              </a:rPr>
              <a:t>- Hứng thú tham gia vào các hoạt động của lớp học.</a:t>
            </a:r>
          </a:p>
          <a:p>
            <a:r>
              <a:rPr lang="vi-VN" sz="2400">
                <a:solidFill>
                  <a:schemeClr val="accent4"/>
                </a:solidFill>
              </a:rPr>
              <a:t>- Giáo dục trẻ chăm sóc và yêu quý các con vật nuôi trong gia đình.</a:t>
            </a:r>
          </a:p>
        </p:txBody>
      </p:sp>
    </p:spTree>
    <p:extLst>
      <p:ext uri="{BB962C8B-B14F-4D97-AF65-F5344CB8AC3E}">
        <p14:creationId xmlns:p14="http://schemas.microsoft.com/office/powerpoint/2010/main" val="348966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D0C8374-FBB9-DD41-898A-A6D3C1CEF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0032"/>
            <a:ext cx="8596668" cy="1023938"/>
          </a:xfrm>
        </p:spPr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Chuẩn bị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7D1C29A-3188-B343-A454-AF9555F82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Tranh tô màu của cô.</a:t>
            </a:r>
          </a:p>
          <a:p>
            <a:r>
              <a:rPr lang="vi-VN" sz="2400">
                <a:solidFill>
                  <a:schemeClr val="accent4"/>
                </a:solidFill>
              </a:rPr>
              <a:t>- Tranh con gà trống chưa tô màu cho trẻ.</a:t>
            </a:r>
          </a:p>
          <a:p>
            <a:r>
              <a:rPr lang="vi-VN" sz="2400">
                <a:solidFill>
                  <a:schemeClr val="accent4"/>
                </a:solidFill>
              </a:rPr>
              <a:t>- Bàn ghế, màu cho trẻ.</a:t>
            </a:r>
          </a:p>
          <a:p>
            <a:r>
              <a:rPr lang="vi-VN" sz="2400">
                <a:solidFill>
                  <a:schemeClr val="accent4"/>
                </a:solidFill>
              </a:rPr>
              <a:t>- Giá trưng bày sản phẩm,...</a:t>
            </a:r>
          </a:p>
          <a:p>
            <a:r>
              <a:rPr lang="vi-VN" sz="2400">
                <a:solidFill>
                  <a:schemeClr val="accent4"/>
                </a:solidFill>
              </a:rPr>
              <a:t>- Nhạc về động vật.</a:t>
            </a:r>
          </a:p>
        </p:txBody>
      </p:sp>
    </p:spTree>
    <p:extLst>
      <p:ext uri="{BB962C8B-B14F-4D97-AF65-F5344CB8AC3E}">
        <p14:creationId xmlns:p14="http://schemas.microsoft.com/office/powerpoint/2010/main" val="70052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70C91E5-28F9-4A46-85B2-A89374556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4869"/>
          </a:xfrm>
        </p:spPr>
        <p:txBody>
          <a:bodyPr/>
          <a:lstStyle/>
          <a:p>
            <a:pPr algn="ctr"/>
            <a:r>
              <a:rPr lang="vi-VN">
                <a:solidFill>
                  <a:schemeClr val="tx1"/>
                </a:solidFill>
              </a:rPr>
              <a:t>Ổn định tổ chức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00D4174-DA6D-EC4F-A951-BF685777F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616" y="1684339"/>
            <a:ext cx="8596668" cy="3880773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Cho trẻ hát vá vận động bài “ Đàn gà trống sân”. Hỏi trẻ:</a:t>
            </a:r>
          </a:p>
          <a:p>
            <a:r>
              <a:rPr lang="vi-VN" sz="2400">
                <a:solidFill>
                  <a:schemeClr val="accent4"/>
                </a:solidFill>
              </a:rPr>
              <a:t>+ Bài hát nói về con gì?</a:t>
            </a:r>
          </a:p>
          <a:p>
            <a:r>
              <a:rPr lang="vi-VN" sz="2400">
                <a:solidFill>
                  <a:schemeClr val="accent4"/>
                </a:solidFill>
              </a:rPr>
              <a:t>+ Con gà có đặc điểm gì?</a:t>
            </a:r>
          </a:p>
          <a:p>
            <a:r>
              <a:rPr lang="vi-VN" sz="2400">
                <a:solidFill>
                  <a:schemeClr val="accent4"/>
                </a:solidFill>
              </a:rPr>
              <a:t>+ Ngoàicòn gà con còn biết hoặc yêu thích con vật nuôi nào nưa?</a:t>
            </a:r>
          </a:p>
          <a:p>
            <a:r>
              <a:rPr lang="vi-VN" sz="2400">
                <a:solidFill>
                  <a:schemeClr val="accent4"/>
                </a:solidFill>
              </a:rPr>
              <a:t>- Cô giới thiệu bài học hôm nay.</a:t>
            </a:r>
          </a:p>
        </p:txBody>
      </p:sp>
    </p:spTree>
    <p:extLst>
      <p:ext uri="{BB962C8B-B14F-4D97-AF65-F5344CB8AC3E}">
        <p14:creationId xmlns:p14="http://schemas.microsoft.com/office/powerpoint/2010/main" val="160810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5BF94B6-EC55-4941-B4C7-7C889E44E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0037"/>
            <a:ext cx="8596668" cy="866775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Quan sát tranh và hỏi trẻ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0F8CDAD-7586-FD47-8EE6-115E1660B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115" y="2476502"/>
            <a:ext cx="8596668" cy="2393156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Tranh vẽ con gì?</a:t>
            </a:r>
          </a:p>
          <a:p>
            <a:r>
              <a:rPr lang="vi-VN" sz="2400">
                <a:solidFill>
                  <a:schemeClr val="accent4"/>
                </a:solidFill>
              </a:rPr>
              <a:t>- Con gà có đặc điểm gì?</a:t>
            </a:r>
          </a:p>
          <a:p>
            <a:r>
              <a:rPr lang="vi-VN" sz="2400">
                <a:solidFill>
                  <a:schemeClr val="accent4"/>
                </a:solidFill>
              </a:rPr>
              <a:t>- Màu sắc trong bức tranh?</a:t>
            </a:r>
          </a:p>
        </p:txBody>
      </p:sp>
    </p:spTree>
    <p:extLst>
      <p:ext uri="{BB962C8B-B14F-4D97-AF65-F5344CB8AC3E}">
        <p14:creationId xmlns:p14="http://schemas.microsoft.com/office/powerpoint/2010/main" val="105877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54CF3F56-FB3B-2248-9EC9-3D07F65A18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928" y="0"/>
            <a:ext cx="9644583" cy="6858000"/>
          </a:xfrm>
        </p:spPr>
      </p:pic>
    </p:spTree>
    <p:extLst>
      <p:ext uri="{BB962C8B-B14F-4D97-AF65-F5344CB8AC3E}">
        <p14:creationId xmlns:p14="http://schemas.microsoft.com/office/powerpoint/2010/main" val="277036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47857E7-8B2F-9640-8512-144EFF42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Cô tô mẫu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B5408D4-B0BB-BE48-9DF3-AD02758DB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244849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Lần 1 : không phân tích.</a:t>
            </a:r>
          </a:p>
          <a:p>
            <a:r>
              <a:rPr lang="vi-VN" sz="2400">
                <a:solidFill>
                  <a:schemeClr val="accent4"/>
                </a:solidFill>
              </a:rPr>
              <a:t>Lần 2 : Cô phân tích</a:t>
            </a:r>
          </a:p>
          <a:p>
            <a:r>
              <a:rPr lang="vi-VN" sz="2400">
                <a:solidFill>
                  <a:schemeClr val="accent4"/>
                </a:solidFill>
              </a:rPr>
              <a:t>+ Tư thế ngồi.
+ Cách cầm bút.</a:t>
            </a:r>
          </a:p>
          <a:p>
            <a:r>
              <a:rPr lang="vi-VN" sz="2400">
                <a:solidFill>
                  <a:schemeClr val="accent4"/>
                </a:solidFill>
              </a:rPr>
              <a:t>+ Chọn màu . Cách tô.</a:t>
            </a:r>
          </a:p>
        </p:txBody>
      </p:sp>
    </p:spTree>
    <p:extLst>
      <p:ext uri="{BB962C8B-B14F-4D97-AF65-F5344CB8AC3E}">
        <p14:creationId xmlns:p14="http://schemas.microsoft.com/office/powerpoint/2010/main" val="25036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FE067AA-D70B-194A-8BE3-CF389240D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Trẻ thực hiện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3FAA797-3564-5447-8383-3D36F47FC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>
                <a:solidFill>
                  <a:schemeClr val="accent4"/>
                </a:solidFill>
              </a:rPr>
              <a:t>- Cô bao quát và hướng dẫn trẻ tô.</a:t>
            </a:r>
          </a:p>
          <a:p>
            <a:r>
              <a:rPr lang="vi-VN" sz="2400">
                <a:solidFill>
                  <a:schemeClr val="accent4"/>
                </a:solidFill>
              </a:rPr>
              <a:t>- Động viên trẻ khá sáng tạo về màu sắc( đuôi tô nhiều màu hơn, tô nền...) cho bức tranh thêm đẹp và phong phú.</a:t>
            </a:r>
          </a:p>
        </p:txBody>
      </p:sp>
    </p:spTree>
    <p:extLst>
      <p:ext uri="{BB962C8B-B14F-4D97-AF65-F5344CB8AC3E}">
        <p14:creationId xmlns:p14="http://schemas.microsoft.com/office/powerpoint/2010/main" val="43792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F1C7E502-2AF2-DB42-863D-302735C189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656" y="0"/>
            <a:ext cx="9081743" cy="6668937"/>
          </a:xfrm>
        </p:spPr>
      </p:pic>
    </p:spTree>
    <p:extLst>
      <p:ext uri="{BB962C8B-B14F-4D97-AF65-F5344CB8AC3E}">
        <p14:creationId xmlns:p14="http://schemas.microsoft.com/office/powerpoint/2010/main" val="195728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ặt kim cương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424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Trebuchet MS</vt:lpstr>
      <vt:lpstr>Wingdings 3</vt:lpstr>
      <vt:lpstr>Mặt kim cương</vt:lpstr>
      <vt:lpstr>Office Theme</vt:lpstr>
      <vt:lpstr>PowerPoint Presentation</vt:lpstr>
      <vt:lpstr>Mục đích – Yêu cầu:</vt:lpstr>
      <vt:lpstr>Chuẩn bị</vt:lpstr>
      <vt:lpstr>Ổn định tổ chức</vt:lpstr>
      <vt:lpstr>Quan sát tranh và hỏi trẻ</vt:lpstr>
      <vt:lpstr>PowerPoint Presentation</vt:lpstr>
      <vt:lpstr>Cô tô mẫu</vt:lpstr>
      <vt:lpstr>Trẻ thực hiện</vt:lpstr>
      <vt:lpstr>PowerPoint Presentation</vt:lpstr>
      <vt:lpstr>Trưng bày và nhận xét sản phẩm. Kết thúc.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Ninh Hiệp</dc:title>
  <dc:creator>thachthihieu81ninhhiep@gmail.com</dc:creator>
  <cp:lastModifiedBy>Techsi.vn</cp:lastModifiedBy>
  <cp:revision>3</cp:revision>
  <dcterms:created xsi:type="dcterms:W3CDTF">2021-11-28T04:12:56Z</dcterms:created>
  <dcterms:modified xsi:type="dcterms:W3CDTF">2023-06-19T07:20:51Z</dcterms:modified>
</cp:coreProperties>
</file>