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912" r:id="rId11"/>
    <p:sldMasterId id="2147483960" r:id="rId12"/>
    <p:sldMasterId id="2147483984" r:id="rId13"/>
    <p:sldMasterId id="2147483996" r:id="rId14"/>
    <p:sldMasterId id="2147484008" r:id="rId15"/>
    <p:sldMasterId id="2147484020" r:id="rId16"/>
  </p:sldMasterIdLst>
  <p:sldIdLst>
    <p:sldId id="264" r:id="rId17"/>
    <p:sldId id="267" r:id="rId18"/>
    <p:sldId id="269" r:id="rId19"/>
    <p:sldId id="270" r:id="rId20"/>
    <p:sldId id="301" r:id="rId21"/>
    <p:sldId id="271" r:id="rId22"/>
    <p:sldId id="273" r:id="rId23"/>
    <p:sldId id="307" r:id="rId24"/>
    <p:sldId id="274" r:id="rId25"/>
    <p:sldId id="313" r:id="rId26"/>
    <p:sldId id="275" r:id="rId27"/>
    <p:sldId id="276" r:id="rId28"/>
    <p:sldId id="303" r:id="rId29"/>
    <p:sldId id="304" r:id="rId30"/>
    <p:sldId id="308" r:id="rId31"/>
    <p:sldId id="309" r:id="rId32"/>
    <p:sldId id="310" r:id="rId33"/>
    <p:sldId id="287" r:id="rId34"/>
    <p:sldId id="293" r:id="rId35"/>
    <p:sldId id="295" r:id="rId36"/>
    <p:sldId id="315" r:id="rId37"/>
    <p:sldId id="314" r:id="rId38"/>
    <p:sldId id="297" r:id="rId39"/>
    <p:sldId id="2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1" autoAdjust="0"/>
    <p:restoredTop sz="94660"/>
  </p:normalViewPr>
  <p:slideViewPr>
    <p:cSldViewPr snapToGrid="0">
      <p:cViewPr varScale="1">
        <p:scale>
          <a:sx n="84" d="100"/>
          <a:sy n="84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7C900-E2BE-458C-8061-C14FB751D7C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225E9-5E41-4EDA-884E-AADBDB322F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1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DBD04-D573-435E-9B34-E345DD3DB1E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6B6849-B269-499B-B6CB-99B67B193E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50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824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427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433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370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58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7577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567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178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018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8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1A52ED-4C71-41A2-BE4F-AEB640003A2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165954-0433-41E6-B867-CC3BEE0D3F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010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362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046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738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1719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3041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27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263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079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590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91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8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300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7384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375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8104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19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8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142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939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1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482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119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592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83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47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397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286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1403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55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8988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5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10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798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798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095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2624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5732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640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96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1496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837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44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656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2860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1386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432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2363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360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884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546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10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931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1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391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85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25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2957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079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182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9438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950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186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33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205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14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055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4917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516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374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0286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487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09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40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65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EAA4F4-DDE4-4177-B74A-63EFAF648E9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92B1A-175B-4FBD-AD8C-8F99C02E0B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89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51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19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709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317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3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720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20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08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92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77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08B19E-F338-4E9B-9416-53F5D6294B6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F91D9F-06DE-405C-8C5C-80CA0E878E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63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495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77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95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57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10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21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80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33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38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3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E9B0DB-EC23-4A83-BD99-2D8B59DFCE2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DFF62F-8BD7-4302-BFEB-0FD4FD993D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88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42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363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8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7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766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57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850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74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149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5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9502C-D0E6-4FFF-A864-919D0F71D60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FB76B-19F9-4B75-A540-A8C3C30D78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41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340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69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78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25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25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560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927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24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621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03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65CA4-B676-492D-96DD-6839CD5163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FDE35-A7F0-4B31-915A-37C15D63AC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9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13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89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6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139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29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52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61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2471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943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1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C7DA5-0351-439E-9F48-57F719E9A37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94F1E-8F8B-490B-8370-9FC69EB1CA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020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83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9151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79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612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827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856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94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048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651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94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CF0CE-0E13-4AD2-B36F-EB0BEC98B49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8DBF0-D14D-4FE4-AE6F-F6404CA87C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9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944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72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74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60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585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904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236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2378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55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3DF89-F965-4319-85BD-69E453B8CA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8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04A0D-56EE-4516-A990-540232E5652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872D9-C7D8-4A87-8B79-2A4D0E61BB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890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387-4616-4C1A-B208-3B0CA5BCC5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21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6B7E9-5460-4813-95A0-86499692F2E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86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6CE71-A291-413A-AFB9-9B35318C13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01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2C92-E835-463A-A0B2-4F3377988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313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9A8B31-0CE3-4B09-AD32-4BB9B19E3B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405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1EAC-5335-493B-A762-2343784D072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393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FFF21-DFDD-4F68-8CE0-A28045B6B9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494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4A041-7012-43F2-B454-EBFF708CAB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091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ABDD1-08F2-4E5C-8D97-1E1E686B848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019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CD232-2E6C-4DE8-926B-6BCAE012DA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9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13329-6941-4309-88A5-40CA7F8305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300F9-44EB-438A-9EC4-BD7B4B482C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5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50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7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03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2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2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97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2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8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5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7CCA7-56DF-4FD7-8995-F6EC98F176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13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1.wav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slide" Target="slide7.xml"/><Relationship Id="rId9" Type="http://schemas.openxmlformats.org/officeDocument/2006/relationships/image" Target="../media/image12.gif"/><Relationship Id="rId1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" y="2506663"/>
            <a:ext cx="11564938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 ĐỘNG LQVH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ĐỀ TÀI: TRUYỆN CHUYẾN DU LỊCH CỦA CHÚ GÀ TRỐNG CHOAI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26309" y="3965576"/>
            <a:ext cx="459343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GIÁO VIÊN: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NGUYỄN THỊ </a:t>
            </a:r>
            <a:r>
              <a:rPr lang="en-US" altLang="en-US" sz="2000" noProof="0" dirty="0" smtClean="0">
                <a:solidFill>
                  <a:srgbClr val="002060"/>
                </a:solidFill>
              </a:rPr>
              <a:t>HẬU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LỨA TUỔI: </a:t>
            </a:r>
            <a:r>
              <a:rPr lang="en-US" altLang="en-US" sz="2000" dirty="0">
                <a:solidFill>
                  <a:srgbClr val="002060"/>
                </a:solidFill>
              </a:rPr>
              <a:t>24 – 36 tháng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THỜI GIAN: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</a:rPr>
              <a:t>15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- 20 phút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299244" y="5938838"/>
            <a:ext cx="11723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NĂM HỌC: 2022- 2023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0697" y="409844"/>
            <a:ext cx="1175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BIÊN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HO0A HƯỚNG DƯƠNG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Bai%20bien%20thuan%20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9061" y="0"/>
            <a:ext cx="15611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2138" y="0"/>
            <a:ext cx="15805554" cy="74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3 -0.00879 L 0.17343 -0.00856 C 0.16979 -0.01296 0.16588 -0.01597 0.16315 -0.02106 C 0.16198 -0.02338 0.1625 -0.02685 0.16184 -0.0294 C 0.16002 -0.03588 0.15781 -0.0375 0.15429 -0.0419 C 0.15364 -0.04467 0.1539 -0.04768 0.15299 -0.05 C 0.15208 -0.05254 0.15026 -0.05393 0.14921 -0.05625 C 0.14114 -0.07176 0.15143 -0.0544 0.14414 -0.06666 C 0.14049 -0.04907 0.14557 -0.07037 0.14023 -0.05625 C 0.13958 -0.05416 0.13958 -0.05208 0.13906 -0.05 C 0.13593 -0.04004 0.13763 -0.04745 0.13398 -0.03958 C 0.13216 -0.03565 0.13046 -0.03148 0.1289 -0.02731 L 0.12643 -0.02106 C 0.12304 -0.00509 0.12838 -0.02824 0.11888 -0.00463 C 0.11783 -0.00254 0.11718 -0.00046 0.11627 0.00162 C 0.1138 0.00602 0.1108 0.01111 0.10729 0.01389 C 0.10625 0.01482 0.10481 0.01551 0.10351 0.01598 C 0.09869 0.01783 0.09336 0.01875 0.08828 0.02014 C 0.08255 0.01945 0.07656 0.01991 0.07057 0.01806 C 0.06966 0.0176 0.06914 0.01505 0.06823 0.01389 C 0.05312 -0.00602 0.0608 0.00602 0.05429 -0.00463 C 0.05377 -0.00694 0.05364 -0.00902 0.05299 -0.01088 C 0.05195 -0.01365 0.05039 -0.0162 0.04908 -0.01921 C 0.0483 -0.02106 0.04739 -0.02315 0.04674 -0.02546 C 0.0457 -0.02801 0.04492 -0.03078 0.04414 -0.03356 C 0.04192 -0.03958 0.04179 -0.03935 0.03906 -0.04398 C 0.03684 -0.05486 0.03841 -0.04838 0.03268 -0.0625 L 0.0276 -0.07477 L 0.02382 -0.07662 C 0.02161 -0.07569 0.0177 -0.07407 0.01614 -0.0706 C 0.01523 -0.06828 0.01549 -0.06504 0.01497 -0.0625 C 0.01445 -0.05949 0.01328 -0.05694 0.01237 -0.05416 C 0.01211 -0.04861 0.01184 -0.04305 0.01119 -0.03773 C 0.01067 -0.0324 0.00963 -0.02801 0.00859 -0.02315 C 0.0082 -0.01736 0.00677 0.00139 0.00612 0.00764 C 0.00573 0.01042 0.00586 0.01366 0.00481 0.01598 C 0.00403 0.01806 0.00234 0.01852 0.00104 0.02014 C 0.00026 0.02292 -0.00052 0.0257 -0.00157 0.02824 C -0.00209 0.02986 -0.00339 0.03079 -0.00404 0.03241 C -0.00899 0.04584 -0.00144 0.03218 -0.00782 0.04283 C -0.00951 0.04213 -0.0112 0.04213 -0.01302 0.04051 C -0.01459 0.03935 -0.01875 0.02894 -0.01927 0.02824 C -0.02253 0.02199 -0.02305 0.02223 -0.02696 0.01806 C -0.02852 0.01389 -0.02982 0.00926 -0.03191 0.00579 C -0.03269 0.00417 -0.03373 0.00301 -0.03451 0.00162 C -0.04089 -0.01157 -0.03347 0.00116 -0.03946 -0.00879 C -0.03998 -0.01088 -0.04037 -0.01296 -0.04063 -0.01504 C -0.04115 -0.01759 -0.04102 -0.02083 -0.04206 -0.02315 C -0.04284 -0.02546 -0.04441 -0.02615 -0.04584 -0.02731 C -0.04662 -0.03148 -0.04649 -0.0368 -0.04818 -0.03958 C -0.04922 -0.0412 -0.05013 -0.04236 -0.05079 -0.04398 C -0.05378 -0.04977 -0.05261 -0.04977 -0.05599 -0.05416 C -0.05704 -0.05578 -0.05847 -0.05694 -0.05977 -0.0581 C -0.06498 -0.06435 -0.06368 -0.06273 -0.06732 -0.06852 C -0.06862 -0.06782 -0.07006 -0.06805 -0.07123 -0.06666 C -0.0724 -0.06435 -0.07292 -0.06111 -0.07357 -0.0581 C -0.075 -0.05324 -0.07526 -0.04907 -0.07618 -0.04398 C -0.07657 -0.04166 -0.07709 -0.03958 -0.07735 -0.03773 C -0.07813 -0.03426 -0.07826 -0.03078 -0.07878 -0.02731 C -0.07956 -0.02315 -0.0806 -0.01921 -0.08125 -0.01504 C -0.08217 -0.00949 -0.08269 -0.00393 -0.08373 0.00162 C -0.08425 0.00348 -0.08477 0.00556 -0.08516 0.00764 C -0.08555 0.01042 -0.08555 0.01343 -0.08633 0.01598 C -0.08763 0.0206 -0.08933 0.02315 -0.09141 0.02616 C -0.0931 0.03195 -0.09414 0.03588 -0.09649 0.04051 C -0.0974 0.04236 -0.09818 0.04352 -0.09896 0.04468 C -0.10026 0.04398 -0.1017 0.04398 -0.10274 0.04283 C -0.10847 0.03611 -0.10677 0.03565 -0.11042 0.02824 C -0.11107 0.02685 -0.11211 0.02547 -0.11289 0.02431 C -0.11472 0.01852 -0.11563 0.01459 -0.1181 0.00973 C -0.11862 0.00834 -0.11993 0.00718 -0.12058 0.00579 C -0.12227 0.00162 -0.12566 -0.00694 -0.12566 -0.00648 C -0.12865 -0.02129 -0.12605 -0.01666 -0.13191 -0.02315 C -0.13907 -0.04097 -0.13047 -0.01852 -0.13555 -0.03565 C -0.13737 -0.04097 -0.13842 -0.04213 -0.14089 -0.04583 C -0.14427 -0.06342 -0.13933 -0.04213 -0.14454 -0.05625 C -0.14519 -0.0581 -0.14506 -0.06065 -0.14571 -0.0625 C -0.1487 -0.06875 -0.15118 -0.07083 -0.15469 -0.07477 C -0.15651 -0.07407 -0.15834 -0.0743 -0.15977 -0.07268 C -0.16146 -0.07083 -0.16211 -0.06713 -0.16355 -0.06435 C -0.16433 -0.06296 -0.16524 -0.06157 -0.16615 -0.06041 C -0.16914 -0.04606 -0.1668 -0.05115 -0.1711 -0.04398 C -0.17201 -0.03958 -0.17266 -0.03541 -0.1737 -0.03148 C -0.17435 -0.0294 -0.17579 -0.02754 -0.17631 -0.02546 C -0.17709 -0.02199 -0.17683 -0.01828 -0.17748 -0.01504 C -0.17813 -0.01203 -0.17943 -0.00949 -0.18008 -0.00694 C -0.18047 -0.00486 -0.18073 -0.00254 -0.18125 -0.00069 C -0.18282 0.0051 -0.18529 0.01019 -0.18633 0.01598 C -0.18672 0.01806 -0.18685 0.02037 -0.18763 0.02199 C -0.18868 0.02454 -0.19037 0.02593 -0.19141 0.02824 C -0.19271 0.03079 -0.19284 0.03426 -0.19388 0.03658 C -0.19623 0.04098 -0.19922 0.04445 -0.2017 0.04908 C -0.203 0.05139 -0.20404 0.0544 -0.20547 0.05718 C -0.2142 0.05255 -0.20391 0.05973 -0.21172 0.04676 C -0.21302 0.04468 -0.21511 0.04398 -0.2168 0.04283 C -0.22292 0.03264 -0.2155 0.0456 -0.22188 0.03241 C -0.22253 0.03102 -0.22357 0.02963 -0.22448 0.02824 C -0.22526 0.02662 -0.22592 0.02408 -0.22696 0.02199 C -0.22852 0.01922 -0.2306 0.01713 -0.23204 0.01389 L -0.23698 0.00162 C -0.2375 -0.00115 -0.23763 -0.00416 -0.23842 -0.00694 C -0.23881 -0.00856 -0.23998 -0.00926 -0.24076 -0.01088 C -0.2418 -0.01273 -0.24245 -0.01527 -0.24323 -0.0169 C -0.25066 -0.03171 -0.2405 -0.00833 -0.24831 -0.02731 C -0.24922 -0.03148 -0.25 -0.0368 -0.25209 -0.03958 C -0.25326 -0.0412 -0.25469 -0.0412 -0.25599 -0.0419 C -0.25677 -0.04305 -0.25769 -0.0449 -0.25847 -0.04583 C -0.26094 -0.04884 -0.26407 -0.05046 -0.26602 -0.05416 C -0.26954 -0.05995 -0.26758 -0.05764 -0.2724 -0.06041 C -0.27409 -0.05972 -0.27605 -0.05995 -0.27748 -0.0581 C -0.27878 -0.05694 -0.27904 -0.05393 -0.28008 -0.05208 C -0.28086 -0.05046 -0.28164 -0.0493 -0.28256 -0.04815 C -0.28347 -0.04444 -0.2849 -0.03588 -0.28646 -0.03356 C -0.2875 -0.03194 -0.28894 -0.03217 -0.29024 -0.03148 C -0.29102 -0.02731 -0.29154 -0.02291 -0.29284 -0.01921 C -0.29323 -0.01736 -0.29454 -0.01666 -0.29519 -0.01504 C -0.30026 -0.00162 -0.29258 -0.01527 -0.29896 -0.00463 C -0.30131 0.00625 -0.29974 -0.00046 -0.30534 0.01389 C -0.30847 0.02176 -0.30691 0.01829 -0.31042 0.02431 C -0.31081 0.02616 -0.31107 0.02848 -0.31172 0.03056 C -0.31329 0.03565 -0.31446 0.03681 -0.3168 0.04051 C -0.3181 0.04723 -0.31784 0.04885 -0.32188 0.05324 C -0.32305 0.05417 -0.32435 0.0544 -0.32579 0.0551 C -0.32696 0.0544 -0.32826 0.05417 -0.32956 0.05324 C -0.33164 0.0507 -0.33295 0.04607 -0.33451 0.04283 C -0.33529 0.04144 -0.33607 0.03959 -0.33711 0.03866 C -0.33802 0.03773 -0.33946 0.03727 -0.34089 0.03658 C -0.34258 0.03241 -0.34441 0.02871 -0.34584 0.02431 C -0.34675 0.02153 -0.34727 0.01829 -0.34844 0.01598 C -0.34987 0.01297 -0.35183 0.01042 -0.35339 0.00764 C -0.3543 0.00324 -0.3556 -0.00347 -0.35717 -0.00694 C -0.35834 -0.00856 -0.35977 -0.00949 -0.36094 -0.01088 C -0.36159 -0.01296 -0.36172 -0.01527 -0.36237 -0.0169 C -0.36407 -0.02199 -0.36706 -0.02268 -0.36993 -0.02546 C -0.37136 -0.02662 -0.37253 -0.02777 -0.3737 -0.0294 C -0.37474 -0.03055 -0.37526 -0.0324 -0.37631 -0.03356 C -0.37995 -0.03796 -0.38386 -0.0419 -0.38776 -0.04583 C -0.38881 -0.04745 -0.38998 -0.0493 -0.39154 -0.05 L -0.39532 -0.05208 C -0.3961 -0.05347 -0.39662 -0.05625 -0.39792 -0.05625 C -0.40782 -0.05625 -0.40834 -0.05416 -0.41433 -0.04815 L -0.41927 -0.03565 C -0.42019 -0.03356 -0.42123 -0.03171 -0.42188 -0.0294 C -0.42266 -0.02615 -0.4237 -0.02268 -0.42448 -0.01921 C -0.42552 -0.01365 -0.42552 -0.0081 -0.42696 -0.00254 C -0.42735 0.00023 -0.42852 0.00278 -0.42917 0.00579 C -0.42982 0.00903 -0.42982 0.01273 -0.43073 0.01598 C -0.43099 0.0176 -0.43243 0.01829 -0.43321 0.02014 C -0.43412 0.02246 -0.4349 0.0257 -0.43568 0.02824 C -0.43894 0.0382 -0.43698 0.03125 -0.44076 0.03866 C -0.44336 0.04352 -0.44506 0.04931 -0.44818 0.05324 C -0.45092 0.05625 -0.45391 0.05764 -0.45704 0.05926 C -0.46459 0.05857 -0.4724 0.05973 -0.47982 0.05718 C -0.48295 0.05625 -0.48737 0.04908 -0.48737 0.04931 C -0.49037 0.03426 -0.48855 0.04005 -0.49258 0.03056 C -0.49284 0.02824 -0.49336 0.02616 -0.49375 0.02431 C -0.49701 0.01227 -0.49649 0.01852 -0.49883 0.00348 C -0.49974 -0.00185 -0.49935 -0.00833 -0.50144 -0.01296 L -0.50638 -0.02546 C -0.50678 -0.02801 -0.50691 -0.03102 -0.50769 -0.03356 C -0.50873 -0.0368 -0.51029 -0.03889 -0.51159 -0.0419 C -0.51329 -0.04583 -0.51576 -0.05277 -0.51797 -0.05625 C -0.51901 -0.05787 -0.52032 -0.05902 -0.52175 -0.06041 C -0.52331 -0.0625 -0.525 -0.06435 -0.52657 -0.06666 C -0.52748 -0.06782 -0.52839 -0.06967 -0.5293 -0.0706 C -0.53269 -0.07523 -0.53269 -0.07477 -0.53685 -0.07662 C -0.53881 -0.07615 -0.54128 -0.07615 -0.54323 -0.07477 C -0.54558 -0.07268 -0.54805 -0.06597 -0.54935 -0.0625 C -0.55183 -0.04699 -0.54922 -0.06088 -0.55313 -0.04583 C -0.55638 -0.03426 -0.55261 -0.04537 -0.55586 -0.03148 C -0.55638 -0.02847 -0.55756 -0.02615 -0.55834 -0.02315 C -0.55899 -0.01852 -0.56133 0.00162 -0.56211 0.00348 L -0.56719 0.01598 L -0.5698 0.02199 C -0.57032 0.02477 -0.57032 0.02801 -0.57097 0.03056 C -0.57188 0.03287 -0.5737 0.03426 -0.57474 0.03658 C -0.57683 0.04051 -0.57826 0.04468 -0.57995 0.04908 L -0.5823 0.0551 C -0.58269 0.05787 -0.58256 0.06111 -0.58373 0.06343 C -0.58568 0.06829 -0.58868 0.07176 -0.59128 0.0757 C -0.59206 0.07709 -0.59271 0.0794 -0.59375 0.07986 C -0.603 0.08473 -0.5987 0.0831 -0.60638 0.08611 C -0.6099 0.08519 -0.61329 0.08565 -0.61667 0.08403 C -0.62318 0.08056 -0.62162 0.07894 -0.62553 0.07361 C -0.62657 0.07223 -0.62813 0.0713 -0.6293 0.06945 C -0.63073 0.06736 -0.63138 0.06389 -0.63308 0.06135 C -0.63451 0.0588 -0.63659 0.05741 -0.63829 0.0551 C -0.63907 0.05394 -0.63972 0.05255 -0.64063 0.05093 C -0.64336 0.0456 -0.64818 0.03449 -0.64818 0.03473 C -0.64857 0.03241 -0.64922 0.03056 -0.64974 0.02824 C -0.65 0.025 -0.65 0.0213 -0.65066 0.01806 C -0.65222 0.01227 -0.65469 0.00718 -0.65586 0.00162 C -0.65756 -0.00717 -0.65638 -0.00277 -0.65964 -0.01088 C -0.66172 -0.02546 -0.65899 -0.01365 -0.66472 -0.02546 C -0.66628 -0.02824 -0.67123 -0.04213 -0.67344 -0.04583 C -0.67553 -0.04907 -0.67761 -0.05185 -0.67982 -0.05416 C -0.68099 -0.05532 -0.68243 -0.05555 -0.6836 -0.05625 C -0.69727 -0.05555 -0.71081 -0.05671 -0.72422 -0.05416 C -0.72657 -0.0537 -0.72748 -0.0412 -0.728 -0.03958 C -0.72839 -0.0375 -0.72995 -0.03565 -0.7306 -0.03356 C -0.73164 -0.03032 -0.73243 -0.02222 -0.73321 -0.01921 C -0.73347 -0.0169 -0.73399 -0.01504 -0.73438 -0.01296 C -0.73438 -0.01273 -0.7375 0.00764 -0.73816 0.01204 C -0.73855 0.01459 -0.73881 0.01736 -0.73959 0.02014 L -0.74063 0.02616 C -0.74193 0.04167 -0.74271 0.05116 -0.74336 0.0676 C -0.74388 0.08797 -0.74401 0.1088 -0.74454 0.12963 C -0.75495 0.12871 -0.76563 0.12917 -0.77618 0.12732 C -0.77722 0.12709 -0.77787 0.12477 -0.77865 0.12315 C -0.78112 0.11783 -0.78607 0.10672 -0.78607 0.10695 C -0.78646 0.10417 -0.78659 0.10116 -0.78737 0.09838 C -0.78868 0.09352 -0.79219 0.08148 -0.79506 0.0757 C -0.79584 0.07408 -0.79662 0.07292 -0.79753 0.07176 C -0.79779 0.06574 -0.79935 0.04699 -0.79987 0.04051 C -0.80105 0.03195 -0.80131 0.03403 -0.80248 0.02616 C -0.80313 0.02223 -0.80508 0.00741 -0.80638 0.00579 L -0.80899 0.00162 C -0.80951 -0.00139 -0.81068 -0.00926 -0.81276 -0.01088 C -0.81563 -0.01342 -0.81954 -0.01319 -0.82266 -0.01504 L -0.8267 -0.0169 C -0.82956 -0.01643 -0.83269 -0.0169 -0.83555 -0.01504 C -0.83672 -0.01389 -0.83711 -0.01088 -0.83816 -0.00879 C -0.83881 -0.0074 -0.83972 -0.00602 -0.8405 -0.00463 C -0.84102 -0.00115 -0.84128 0.00232 -0.84193 0.00579 C -0.84219 0.00764 -0.84271 0.00973 -0.84284 0.01204 C -0.84375 0.01667 -0.84401 0.02153 -0.84428 0.02616 C -0.84519 0.04676 -0.84545 0.0676 -0.84688 0.0882 C -0.84727 0.09167 -0.84805 0.09537 -0.84935 0.09838 C -0.85118 0.10232 -0.85378 0.10533 -0.85573 0.1088 C -0.85691 0.11065 -0.85782 0.11389 -0.85951 0.11505 L -0.86719 0.11922 C -0.86954 0.11829 -0.87227 0.11829 -0.87474 0.1169 C -0.87878 0.11459 -0.87878 0.11042 -0.8823 0.10672 C -0.88347 0.10556 -0.8849 0.10533 -0.8862 0.10463 C -0.89349 0.09306 -0.88698 0.10463 -0.89258 0.09028 C -0.89675 0.07917 -0.89519 0.08473 -0.90013 0.0757 C -0.90144 0.07315 -0.90261 0.07014 -0.90391 0.0676 C -0.90495 0.0588 -0.90743 0.04098 -0.90899 0.03241 C -0.91016 0.02616 -0.91003 0.01852 -0.91276 0.01389 C -0.91355 0.0125 -0.91446 0.01111 -0.91537 0.00973 C -0.91706 0.00579 -0.9181 0.00093 -0.92032 -0.00254 C -0.92435 -0.00902 -0.92201 -0.00555 -0.92787 -0.01296 C -0.93269 -0.02453 -0.92917 -0.01852 -0.9418 -0.02546 L -0.94558 -0.02731 C -0.94727 -0.02662 -0.94935 -0.02708 -0.95066 -0.02546 C -0.953 -0.02222 -0.95573 -0.01296 -0.95573 -0.01273 C -0.95912 0.00903 -0.95456 -0.01666 -0.95951 0.00162 C -0.96055 0.00556 -0.96211 0.01389 -0.96211 0.01412 C -0.96276 0.04445 -0.95586 0.06574 -0.96589 0.08611 C -0.96667 0.0875 -0.96732 0.08912 -0.96849 0.09028 C -0.96954 0.09167 -0.97097 0.09306 -0.97227 0.09445 C -0.97409 0.09375 -0.97566 0.09306 -0.97735 0.09213 C -0.97852 0.09167 -0.97969 0.09074 -0.98112 0.09028 L -0.99128 0.08611 C -0.99206 0.08473 -0.99271 0.0831 -0.99375 0.08195 C -0.99857 0.0757 -0.99714 0.0801 -1.00144 0.07176 C -1.00404 0.06621 -1.00899 0.0551 -1.00899 0.05533 C -1.01198 0.02986 -1.00756 0.05741 -1.01407 0.03866 C -1.01498 0.03611 -1.01459 0.03287 -1.01524 0.03056 C -1.01589 0.02755 -1.01706 0.02477 -1.01784 0.02199 C -1.01732 0.01736 -1.01706 0.0125 -1.01667 0.00764 C -1.01589 0.00209 -1.01511 -0.00139 -1.01407 -0.00694 C -1.01446 -0.01296 -1.01407 -0.01944 -1.01524 -0.02546 C -1.01602 -0.0287 -1.02123 -0.03009 -1.02292 -0.03148 C -1.025 -0.03333 -1.02709 -0.03588 -1.02917 -0.03773 C -1.03178 -0.03958 -1.03698 -0.04097 -1.03946 -0.0419 C -1.05157 -0.03958 -1.04909 -0.04537 -1.05222 -0.03565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9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0" y="0"/>
            <a:ext cx="1545726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725"/>
            <a:ext cx="13596730" cy="7029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2364" y="-85725"/>
            <a:ext cx="12510052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1.66667E-6 2.59259E-6 L -1.66667E-6 2.59259E-6 C 0.01289 -0.0007 0.02943 0.00023 0.04336 -0.00394 C 0.04753 -0.0051 0.0474 -0.00579 0.05104 -0.00764 C 0.05247 -0.00834 0.05391 -0.00903 0.05534 -0.00972 C 0.06003 -0.00903 0.06484 -0.00903 0.06953 -0.00764 C 0.07175 -0.00718 0.0737 -0.00417 0.07604 -0.00394 L 0.08802 -0.00185 C 0.09128 -0.00139 0.09453 -0.00047 0.09779 2.59259E-6 C 0.10352 0.00092 0.10938 0.00139 0.1151 0.00208 L 0.33802 -0.00185 L 0.40104 -0.00394 L 0.41953 -0.00579 C 0.42318 -0.00625 0.42669 -0.00718 0.43034 -0.00764 C 0.43685 -0.00857 0.44336 -0.00903 0.44987 -0.00972 C 0.48255 -0.02894 0.44857 -0.00949 0.54557 -0.01551 C 0.55677 -0.01621 0.56797 -0.01875 0.5793 -0.01922 L 0.73581 -0.02523 L 0.74232 -0.02894 C 0.74336 -0.02963 0.7444 -0.03056 0.74557 -0.03102 C 0.76146 -0.03565 0.75313 -0.03357 0.78255 -0.03681 C 0.81797 -0.04051 0.84753 -0.03959 0.88581 -0.04051 L 0.93034 -0.04445 C 0.93685 -0.04514 0.94336 -0.0463 0.94987 -0.0463 C 0.95208 -0.0463 0.9543 -0.04514 0.95651 -0.04445 C 0.9582 -0.04398 0.96003 -0.04329 0.96185 -0.0426 C 0.96328 -0.0419 0.96471 -0.04097 0.96628 -0.04051 C 0.96953 -0.03982 0.97279 -0.03935 0.97604 -0.03866 C 0.98412 -0.0338 0.97656 -0.0375 0.99336 -0.03866 C 0.99779 -0.03889 1.00208 -0.03866 1.00651 -0.03866 " pathEditMode="relative" ptsTypes="AAAAAAAAAAAAAAAAAAAAAAAAAAAAAA">
                                      <p:cBhvr>
                                        <p:cTn id="11" dur="6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WordArt 5"/>
          <p:cNvSpPr>
            <a:spLocks noChangeArrowheads="1" noChangeShapeType="1" noTextEdit="1"/>
          </p:cNvSpPr>
          <p:nvPr/>
        </p:nvSpPr>
        <p:spPr bwMode="auto">
          <a:xfrm>
            <a:off x="3505200" y="2362201"/>
            <a:ext cx="5486400" cy="1331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lt"/>
                <a:cs typeface="Arial"/>
              </a:rPr>
              <a:t>Đàm thoại, kể trích dẫn</a:t>
            </a:r>
          </a:p>
        </p:txBody>
      </p:sp>
    </p:spTree>
    <p:extLst>
      <p:ext uri="{BB962C8B-B14F-4D97-AF65-F5344CB8AC3E}">
        <p14:creationId xmlns:p14="http://schemas.microsoft.com/office/powerpoint/2010/main" val="19405091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31" y="-1011836"/>
            <a:ext cx="12192000" cy="8229600"/>
          </a:xfrm>
          <a:prstGeom prst="rect">
            <a:avLst/>
          </a:prstGeom>
        </p:spPr>
      </p:pic>
      <p:pic>
        <p:nvPicPr>
          <p:cNvPr id="6" name="Picture 5" descr="gatrong">
            <a:hlinkClick r:id="" action="ppaction://noaction">
              <a:snd r:embed="rId3" name="3.wav"/>
            </a:hlinkClick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15" y="3102964"/>
            <a:ext cx="2445487" cy="340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2128603" y="1066799"/>
            <a:ext cx="4751882" cy="2575811"/>
            <a:chOff x="3744" y="336"/>
            <a:chExt cx="1248" cy="936"/>
          </a:xfrm>
        </p:grpSpPr>
        <p:pic>
          <p:nvPicPr>
            <p:cNvPr id="8" name="Picture 21" descr="Bai%20bien%20thuan%20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6"/>
              <a:ext cx="1248" cy="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8" descr="sun14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480"/>
              <a:ext cx="38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84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30214473_7-140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34"/>
            <a:ext cx="5631369" cy="34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a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901"/>
            <a:ext cx="5580184" cy="369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84" y="33134"/>
            <a:ext cx="6611816" cy="34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313399135_239517088_4-thuyen-buom-canh-d-vinh-ha-long-Can-b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84" y="3437901"/>
            <a:ext cx="6611816" cy="354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31" y="-1011836"/>
            <a:ext cx="12192000" cy="8229600"/>
          </a:xfrm>
          <a:prstGeom prst="rect">
            <a:avLst/>
          </a:prstGeom>
        </p:spPr>
      </p:pic>
      <p:pic>
        <p:nvPicPr>
          <p:cNvPr id="6" name="Picture 5" descr="gatrong">
            <a:hlinkClick r:id="" action="ppaction://noaction">
              <a:snd r:embed="rId3" name="3.wav"/>
            </a:hlinkClick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15" y="3102964"/>
            <a:ext cx="2445487" cy="340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788" y="-404192"/>
            <a:ext cx="13049658" cy="72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49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791" y="0"/>
            <a:ext cx="1565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1905000"/>
            <a:ext cx="8229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1: Ổn định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Trẻ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VĐ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thiệu 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71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726891" y="2286000"/>
            <a:ext cx="104651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Cho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choai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14479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ống choà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28900" y="1676400"/>
            <a:ext cx="6934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iáo dục trẻ: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con nhớ khi đi trên các phương tiện giao thông nhớ ngồi ngay ngắn, đi xe máy nhớ đội mũ bảo hiểm; đi tàu, ô tô không thò đầu, thò tay ra ngoài.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3292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2544386" y="2133600"/>
            <a:ext cx="71032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xét, tuyên dương trẻ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VĐ: Đoàn tàu nhỏ xíu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đoàn tà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9140" y="4531064"/>
            <a:ext cx="4968815" cy="16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60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996892">
            <a:off x="4075188" y="2214282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4136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95400" y="1828800"/>
            <a:ext cx="8229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Cô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lần 1 kết hợp cử chỉ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kể chuyện lần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Powerpoint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66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31" y="-1011836"/>
            <a:ext cx="12192000" cy="8229600"/>
          </a:xfrm>
          <a:prstGeom prst="rect">
            <a:avLst/>
          </a:prstGeom>
        </p:spPr>
      </p:pic>
      <p:pic>
        <p:nvPicPr>
          <p:cNvPr id="6" name="Picture 5" descr="gatrong">
            <a:hlinkClick r:id="" action="ppaction://noaction">
              <a:snd r:embed="rId3" name="3.wav"/>
            </a:hlinkClick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173" y="2181722"/>
            <a:ext cx="3284112" cy="432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931832" y="643945"/>
            <a:ext cx="5499278" cy="2998666"/>
            <a:chOff x="3744" y="336"/>
            <a:chExt cx="1248" cy="936"/>
          </a:xfrm>
        </p:grpSpPr>
        <p:pic>
          <p:nvPicPr>
            <p:cNvPr id="8" name="Picture 21" descr="Bai%20bien%20thuan%20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6"/>
              <a:ext cx="1248" cy="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8" descr="sun14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480"/>
              <a:ext cx="38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24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 descr="1"/>
          <p:cNvPicPr>
            <a:picLocks noChangeAspect="1" noChangeArrowheads="1"/>
          </p:cNvPicPr>
          <p:nvPr/>
        </p:nvPicPr>
        <p:blipFill>
          <a:blip r:embed="rId3">
            <a:lum bright="42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993" y="-3466084"/>
            <a:ext cx="17736947" cy="113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ROSE_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94" y="-698366"/>
            <a:ext cx="84613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1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4" y="5952226"/>
            <a:ext cx="5270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n_blu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66" y="5105400"/>
            <a:ext cx="6762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4 cau nam"/>
          <p:cNvPicPr>
            <a:picLocks noChangeAspect="1" noChangeArrowheads="1"/>
          </p:cNvPicPr>
          <p:nvPr/>
        </p:nvPicPr>
        <p:blipFill>
          <a:blip r:embed="rId8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90" y="48843"/>
            <a:ext cx="5638800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9906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1cay c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93" y="207414"/>
            <a:ext cx="496888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1cay c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00" y="-221713"/>
            <a:ext cx="533400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1cay c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6272172"/>
            <a:ext cx="338138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n_blu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260" y="217118"/>
            <a:ext cx="6762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nimated-Butterfl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990">
            <a:off x="2882322" y="-594989"/>
            <a:ext cx="79248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atrong">
            <a:hlinkClick r:id="" action="ppaction://noaction">
              <a:snd r:embed="rId13" name="3.wav"/>
            </a:hlinkClick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478" y="1193933"/>
            <a:ext cx="2922815" cy="436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1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042 0.34213 L 0.01042 0.34236 C 0.0069 0.33843 0.00456 0.3338 0.00104 0.33148 C -0.00248 0.3294 -0.00378 0.34005 -0.00456 0.34445 C -0.00482 0.34722 -0.00456 0.3507 -0.00547 0.35255 C -0.00677 0.35417 -0.0086 0.35417 -0.01016 0.35463 C -0.0125 0.35417 -0.0155 0.35486 -0.01797 0.35255 C -0.01888 0.35047 -0.0181 0.34537 -0.01888 0.34213 C -0.02005 0.33542 -0.02175 0.33241 -0.02435 0.32917 C -0.02539 0.32824 -0.02669 0.32732 -0.02774 0.32662 C -0.0306 0.32917 -0.03425 0.33148 -0.03685 0.33681 C -0.03737 0.33889 -0.03776 0.34236 -0.03932 0.34445 C -0.04011 0.34769 -0.04206 0.34977 -0.04349 0.35255 C -0.05039 0.34977 -0.05078 0.35347 -0.05469 0.34213 C -0.05625 0.33681 -0.05912 0.32662 -0.05912 0.32685 C -0.06289 0.32732 -0.06719 0.32778 -0.0711 0.32917 C -0.07227 0.3294 -0.07383 0.3294 -0.07461 0.33148 C -0.07578 0.33426 -0.07513 0.33866 -0.07578 0.34213 C -0.07669 0.34815 -0.07852 0.35255 -0.08112 0.35463 C -0.08268 0.35602 -0.08438 0.35625 -0.08581 0.35718 C -0.08685 0.3581 -0.08776 0.35903 -0.08945 0.36065 C -0.09128 0.35625 -0.09492 0.35533 -0.0957 0.34977 C -0.0961 0.34537 -0.09714 0.33681 -0.09909 0.3338 C -0.10013 0.33241 -0.10208 0.33264 -0.10339 0.33148 C -0.10469 0.3301 -0.10547 0.32709 -0.10703 0.32662 C -0.10938 0.3257 -0.1125 0.3338 -0.11328 0.33681 C -0.12031 0.35718 -0.11485 0.34769 -0.12123 0.35718 C -0.12318 0.35672 -0.13164 0.35602 -0.13346 0.34977 C -0.14011 0.32917 -0.13203 0.33959 -0.13802 0.32662 C -0.13893 0.32454 -0.14011 0.32292 -0.14154 0.3213 C -0.14245 0.31968 -0.1444 0.31945 -0.14583 0.31852 C -0.14675 0.31644 -0.14766 0.31273 -0.14909 0.3132 C -0.15443 0.31505 -0.15104 0.32361 -0.15352 0.32917 C -0.15443 0.33056 -0.15573 0.33056 -0.15677 0.33148 C -0.15794 0.3338 -0.15873 0.3375 -0.16055 0.33912 C -0.16367 0.34422 -0.16667 0.34167 -0.17018 0.33912 C -0.17123 0.33866 -0.17266 0.3375 -0.1737 0.33681 C -0.17435 0.3338 -0.17474 0.33056 -0.17617 0.32917 C -0.18229 0.31366 -0.17617 0.33519 -0.18268 0.31621 C -0.18412 0.31111 -0.18555 0.30556 -0.18685 0.30047 C -0.18776 0.29769 -0.18828 0.29468 -0.18932 0.29283 L -0.19258 0.28519 C -0.1957 0.28635 -0.2 0.28588 -0.20261 0.29283 C -0.20339 0.29584 -0.20404 0.29931 -0.20495 0.30301 C -0.20508 0.30556 -0.20508 0.3088 -0.20573 0.31019 C -0.20729 0.31505 -0.21042 0.31644 -0.21263 0.31852 C -0.21315 0.31482 -0.21419 0.31158 -0.21485 0.30834 C -0.21524 0.3051 -0.21524 0.30139 -0.21576 0.29769 C -0.21641 0.29514 -0.21732 0.29283 -0.21797 0.29028 C -0.21888 0.28635 -0.21927 0.28357 -0.22018 0.2801 C -0.22435 0.28102 -0.22878 0.27986 -0.23242 0.28218 C -0.23581 0.28496 -0.23581 0.29352 -0.23815 0.29769 C -0.23893 0.29931 -0.2405 0.29931 -0.24141 0.30047 C -0.24297 0.29931 -0.24453 0.29931 -0.24596 0.29769 C -0.24805 0.29468 -0.25026 0.2875 -0.2513 0.28218 C -0.25169 0.2801 -0.25169 0.27662 -0.25261 0.275 C -0.25612 0.26482 -0.26029 0.27037 -0.26485 0.27199 C -0.26589 0.27361 -0.26745 0.27523 -0.26823 0.27685 C -0.26992 0.28195 -0.27018 0.28959 -0.27253 0.29283 L -0.27708 0.29769 C -0.28542 0.29398 -0.28177 0.29885 -0.28711 0.2801 L -0.28945 0.27199 C -0.28958 0.26922 -0.28945 0.26597 -0.2905 0.26435 C -0.29154 0.26158 -0.29349 0.26111 -0.29479 0.25926 C -0.2961 0.25718 -0.29714 0.25533 -0.29818 0.25417 C -0.3 0.25486 -0.30221 0.25486 -0.30352 0.25625 C -0.30521 0.2581 -0.30586 0.26181 -0.30703 0.26435 C -0.30833 0.26667 -0.31003 0.2676 -0.31198 0.26922 C -0.31354 0.26875 -0.31628 0.26922 -0.31836 0.2669 C -0.31914 0.26528 -0.31979 0.26181 -0.32057 0.25926 C -0.32214 0.25185 -0.32096 0.24954 -0.32383 0.24352 C -0.32578 0.23912 -0.33034 0.2331 -0.33034 0.2338 C -0.35026 0.24283 -0.32552 0.22894 -0.33958 0.24121 C -0.34206 0.24352 -0.34557 0.24422 -0.34844 0.2463 C -0.35521 0.25139 -0.35625 0.25278 -0.36159 0.25926 C -0.36276 0.2581 -0.36419 0.25834 -0.36485 0.25625 C -0.36563 0.25486 -0.36563 0.25139 -0.36602 0.24861 C -0.36693 0.24306 -0.36771 0.23658 -0.36836 0.23056 C -0.36875 0.22732 -0.36836 0.22315 -0.3694 0.21991 C -0.37005 0.2176 -0.37162 0.21667 -0.37266 0.21505 C -0.37448 0.21644 -0.3793 0.21968 -0.3806 0.22315 C -0.38151 0.2257 -0.38112 0.22963 -0.38151 0.2331 C -0.38307 0.24144 -0.38425 0.24167 -0.38711 0.2463 C -0.38841 0.24537 -0.38945 0.2456 -0.3905 0.24352 C -0.39193 0.24074 -0.39206 0.23635 -0.39258 0.2331 C -0.39323 0.23056 -0.39427 0.22801 -0.39492 0.22523 L -0.39727 0.20996 C -0.39805 0.20463 -0.39857 0.19792 -0.40065 0.19445 C -0.40208 0.19167 -0.40352 0.19121 -0.40521 0.18935 C -0.40599 0.19028 -0.40755 0.19028 -0.40846 0.19167 C -0.4086 0.1926 -0.41328 0.20741 -0.41393 0.20996 C -0.41576 0.21829 -0.41406 0.2176 -0.41719 0.22523 C -0.41836 0.22778 -0.41953 0.22871 -0.4207 0.23056 C -0.42214 0.22523 -0.42409 0.22107 -0.42513 0.21505 L -0.42735 0.19954 C -0.42761 0.19676 -0.42813 0.19445 -0.42852 0.19167 C -0.42878 0.1882 -0.42852 0.18426 -0.4293 0.18148 C -0.43021 0.17871 -0.43151 0.17755 -0.43268 0.17593 C -0.43477 0.19074 -0.43255 0.17732 -0.4362 0.19167 C -0.43737 0.19676 -0.44089 0.21597 -0.44258 0.2176 L -0.44596 0.21991 C -0.44753 0.2176 -0.45013 0.21644 -0.45052 0.21227 C -0.45977 0.15394 -0.44688 0.20139 -0.45391 0.17593 C -0.45534 0.17709 -0.45729 0.17616 -0.45873 0.17871 C -0.46055 0.18287 -0.46107 0.19028 -0.46315 0.19445 C -0.46745 0.20463 -0.46498 0.19977 -0.46966 0.20741 C -0.47044 0.20533 -0.47487 0.19607 -0.47513 0.19167 C -0.47878 0.13334 -0.47201 0.15996 -0.47852 0.13727 C -0.48164 0.1382 -0.48516 0.1382 -0.48737 0.14514 C -0.48815 0.14722 -0.48815 0.15047 -0.48841 0.15301 C -0.49024 0.16227 -0.49063 0.16343 -0.49297 0.17084 C -0.4931 0.17361 -0.4931 0.17685 -0.49388 0.17871 C -0.49649 0.18403 -0.49948 0.17963 -0.50169 0.17871 C -0.50573 0.15162 -0.5 0.19584 -0.50391 0.12222 C -0.5043 0.11852 -0.50521 0.11597 -0.50638 0.11389 C -0.50716 0.11227 -0.50873 0.1125 -0.50951 0.11158 C -0.51094 0.10996 -0.51211 0.1081 -0.51302 0.10672 C -0.51524 0.1081 -0.51823 0.10949 -0.51992 0.11389 C -0.52083 0.11597 -0.52031 0.11922 -0.52096 0.12222 C -0.52201 0.12616 -0.52565 0.13241 -0.52748 0.13449 C -0.52878 0.13588 -0.52969 0.13635 -0.53099 0.13727 C -0.53841 0.14931 -0.5349 0.14977 -0.54089 0.14514 C -0.54701 0.13519 -0.5431 0.14491 -0.5431 0.12222 C -0.5431 0.1125 -0.54453 0.10209 -0.54531 0.09306 C -0.54987 0.09375 -0.5543 0.09283 -0.55846 0.0956 C -0.5612 0.09699 -0.56315 0.10324 -0.5655 0.10672 C -0.56953 0.11273 -0.56732 0.11042 -0.57188 0.11389 C -0.575 0.1125 -0.57943 0.11366 -0.57969 0.10394 C -0.57995 0.09885 -0.57904 0.09491 -0.57852 0.09074 L -0.58112 0.075 C -0.58164 0.06968 -0.58294 0.06135 -0.58399 0.05672 C -0.58503 0.0544 -0.58646 0.05371 -0.58776 0.05162 C -0.59466 0.05718 -0.58685 0.05 -0.59427 0.0625 C -0.59557 0.06459 -0.59727 0.06551 -0.59857 0.06736 C -0.60104 0.07292 -0.60248 0.08102 -0.60651 0.07246 C -0.6086 0.06875 -0.61094 0.05672 -0.61094 0.05695 C -0.61315 0.00602 -0.60651 0.00718 -0.61862 0.01273 C -0.62096 0.01597 -0.62617 0.02593 -0.62878 0.02338 C -0.63125 0.02153 -0.63164 0.01273 -0.6332 0.00764 C -0.63412 0.00556 -0.63503 0.00278 -0.63529 0.00023 C -0.63581 -0.00208 -0.63893 -0.02801 -0.64102 -0.03379 C -0.64193 -0.03565 -0.64297 -0.03703 -0.64453 -0.03865 C -0.64831 -0.03773 -0.65248 -0.03842 -0.65677 -0.03588 C -0.65781 -0.03541 -0.65846 -0.03148 -0.66016 -0.03078 C -0.66094 -0.03078 -0.66654 -0.03541 -0.66771 -0.03588 C -0.66823 -0.05139 -0.6668 -0.06805 -0.66849 -0.08333 C -0.66927 -0.08889 -0.67344 -0.09004 -0.67539 -0.09328 L -0.67878 -0.09861 C -0.67982 -0.09722 -0.68112 -0.09699 -0.68203 -0.0956 C -0.68438 -0.09259 -0.68633 -0.08773 -0.68893 -0.08565 L -0.69219 -0.08333 C -0.69453 -0.08379 -0.69688 -0.08333 -0.6987 -0.08565 C -0.7 -0.08727 -0.70065 -0.09051 -0.70104 -0.09328 C -0.70195 -0.09629 -0.70195 -0.1 -0.70248 -0.10393 C -0.70261 -0.10648 -0.70287 -0.10879 -0.70326 -0.11134 C -0.70287 -0.11643 -0.70287 -0.12199 -0.70248 -0.12731 C -0.70195 -0.13032 -0.70104 -0.13356 -0.70104 -0.13703 C -0.70104 -0.14606 -0.70117 -0.1544 -0.70248 -0.16342 C -0.70261 -0.16643 -0.70339 -0.16921 -0.7043 -0.17106 C -0.70651 -0.17477 -0.71094 -0.18171 -0.71094 -0.18148 C -0.71302 -0.18032 -0.71511 -0.18125 -0.71654 -0.17847 C -0.71784 -0.17708 -0.71797 -0.17315 -0.71901 -0.17106 C -0.71992 -0.16898 -0.72083 -0.16759 -0.72214 -0.1662 C -0.72292 -0.1625 -0.72357 -0.15856 -0.72435 -0.15555 C -0.72539 -0.15231 -0.72695 -0.15069 -0.72787 -0.14768 C -0.72826 -0.1456 -0.72787 -0.14166 -0.72904 -0.13981 C -0.73008 -0.1375 -0.73151 -0.13796 -0.73346 -0.13703 C -0.73568 -0.13796 -0.73789 -0.1375 -0.73985 -0.13981 C -0.74128 -0.14143 -0.74232 -0.14514 -0.74336 -0.14768 C -0.74544 -0.15347 -0.74583 -0.15625 -0.74662 -0.16342 C -0.74701 -0.16666 -0.74701 -0.17106 -0.74779 -0.17338 C -0.74974 -0.17801 -0.75248 -0.18032 -0.75456 -0.18426 L -0.75807 -0.18889 C -0.76016 -0.18727 -0.76302 -0.18819 -0.76445 -0.18426 C -0.76693 -0.17801 -0.76823 -0.17453 -0.77096 -0.17106 C -0.77227 -0.1699 -0.77318 -0.16944 -0.77435 -0.16828 C -0.77396 -0.16435 -0.77188 -0.15694 -0.77318 -0.15555 C -0.78229 -0.14699 -0.78464 -0.15578 -0.7888 -0.1662 C -0.78932 -0.16828 -0.78971 -0.17106 -0.78998 -0.17338 C -0.79141 -0.18379 -0.79128 -0.19166 -0.7957 -0.1993 C -0.80117 -0.20926 -0.79896 -0.20393 -0.80221 -0.21481 C -0.80391 -0.21412 -0.80612 -0.21435 -0.80781 -0.2125 C -0.80925 -0.21088 -0.8099 -0.20694 -0.8112 -0.20509 C -0.8125 -0.20278 -0.81432 -0.20185 -0.81563 -0.1993 C -0.81797 -0.19606 -0.82005 -0.19259 -0.82214 -0.18889 L -0.82552 -0.18426 C -0.82669 -0.1824 -0.82774 -0.17916 -0.82891 -0.17847 L -0.83333 -0.17615 C -0.83451 -0.17708 -0.83568 -0.17754 -0.83659 -0.17847 C -0.83789 -0.18102 -0.8388 -0.18449 -0.83985 -0.18657 C -0.84102 -0.18865 -0.84219 -0.19004 -0.84323 -0.19166 C -0.84388 -0.1949 -0.84427 -0.19861 -0.84453 -0.20254 C -0.84492 -0.20926 -0.84453 -0.2162 -0.84544 -0.22315 C -0.8461 -0.22592 -0.84779 -0.22662 -0.84883 -0.22801 C -0.85026 -0.22986 -0.85195 -0.23125 -0.85339 -0.2331 C -0.85638 -0.23727 -0.85638 -0.23935 -0.86003 -0.24051 C -0.8612 -0.24051 -0.86237 -0.24051 -0.86289 -0.24051 " pathEditMode="fixed" rAng="0" ptsTypes="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8687" y="-189781"/>
            <a:ext cx="13330687" cy="78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9" name="Group 5"/>
          <p:cNvGrpSpPr>
            <a:grpSpLocks/>
          </p:cNvGrpSpPr>
          <p:nvPr/>
        </p:nvGrpSpPr>
        <p:grpSpPr bwMode="auto">
          <a:xfrm>
            <a:off x="2514600" y="1258887"/>
            <a:ext cx="4648200" cy="4646613"/>
            <a:chOff x="1632" y="1200"/>
            <a:chExt cx="2928" cy="2927"/>
          </a:xfrm>
        </p:grpSpPr>
        <p:pic>
          <p:nvPicPr>
            <p:cNvPr id="72710" name="Picture 6">
              <a:hlinkClick r:id="" action="ppaction://hlinkshowjump?jump=endshow" highlightClick="1"/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80FF"/>
                </a:clrFrom>
                <a:clrTo>
                  <a:srgbClr val="0080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00000">
              <a:off x="1632" y="1536"/>
              <a:ext cx="2928" cy="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1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200"/>
              <a:ext cx="720" cy="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712" name="AutoShape 8"/>
          <p:cNvSpPr>
            <a:spLocks noChangeArrowheads="1"/>
          </p:cNvSpPr>
          <p:nvPr/>
        </p:nvSpPr>
        <p:spPr bwMode="auto">
          <a:xfrm>
            <a:off x="1544392" y="7513"/>
            <a:ext cx="2438400" cy="381000"/>
          </a:xfrm>
          <a:prstGeom prst="cloudCallout">
            <a:avLst>
              <a:gd name="adj1" fmla="val 14648"/>
              <a:gd name="adj2" fmla="val 58583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72713" name="AutoShape 9"/>
          <p:cNvSpPr>
            <a:spLocks noChangeArrowheads="1"/>
          </p:cNvSpPr>
          <p:nvPr/>
        </p:nvSpPr>
        <p:spPr bwMode="auto">
          <a:xfrm>
            <a:off x="7928019" y="599941"/>
            <a:ext cx="2438400" cy="381000"/>
          </a:xfrm>
          <a:prstGeom prst="cloudCallout">
            <a:avLst>
              <a:gd name="adj1" fmla="val 14648"/>
              <a:gd name="adj2" fmla="val 58583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72714" name="AutoShape 10"/>
          <p:cNvSpPr>
            <a:spLocks noChangeArrowheads="1"/>
          </p:cNvSpPr>
          <p:nvPr/>
        </p:nvSpPr>
        <p:spPr bwMode="auto">
          <a:xfrm>
            <a:off x="-38637" y="448591"/>
            <a:ext cx="2438400" cy="381000"/>
          </a:xfrm>
          <a:prstGeom prst="cloudCallout">
            <a:avLst>
              <a:gd name="adj1" fmla="val 14648"/>
              <a:gd name="adj2" fmla="val 58583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72716" name="AutoShape 12"/>
          <p:cNvSpPr>
            <a:spLocks noChangeArrowheads="1"/>
          </p:cNvSpPr>
          <p:nvPr/>
        </p:nvSpPr>
        <p:spPr bwMode="auto">
          <a:xfrm>
            <a:off x="7772400" y="6019800"/>
            <a:ext cx="2438400" cy="381000"/>
          </a:xfrm>
          <a:prstGeom prst="cloudCallout">
            <a:avLst>
              <a:gd name="adj1" fmla="val 14648"/>
              <a:gd name="adj2" fmla="val 58583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72717" name="AutoShape 13"/>
          <p:cNvSpPr>
            <a:spLocks noChangeArrowheads="1"/>
          </p:cNvSpPr>
          <p:nvPr/>
        </p:nvSpPr>
        <p:spPr bwMode="auto">
          <a:xfrm>
            <a:off x="9367234" y="1687512"/>
            <a:ext cx="2438400" cy="381000"/>
          </a:xfrm>
          <a:prstGeom prst="cloudCallout">
            <a:avLst>
              <a:gd name="adj1" fmla="val 14648"/>
              <a:gd name="adj2" fmla="val 58583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02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2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2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828" y="0"/>
            <a:ext cx="13999337" cy="74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80254094,D:\BichMy\Bai gang E pp\Ga trong choai\Ga trong choai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4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6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7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nho cu cai chuan">
  <a:themeElements>
    <a:clrScheme name="nho cu cai chu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ho cu cai chu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o cu cai chu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 cu cai chu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o cu cai chu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155</Words>
  <Application>Microsoft Office PowerPoint</Application>
  <PresentationFormat>Widescreen</PresentationFormat>
  <Paragraphs>24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1_Office Theme</vt:lpstr>
      <vt:lpstr>1_nho cu cai chuan</vt:lpstr>
      <vt:lpstr>3_nho cu cai chuan</vt:lpstr>
      <vt:lpstr>4_nho cu cai chuan</vt:lpstr>
      <vt:lpstr>5_nho cu cai chuan</vt:lpstr>
      <vt:lpstr>7_nho cu cai chuan</vt:lpstr>
      <vt:lpstr>8_nho cu cai chuan</vt:lpstr>
      <vt:lpstr>9_nho cu cai chuan</vt:lpstr>
      <vt:lpstr>10_nho cu cai chuan</vt:lpstr>
      <vt:lpstr>11_nho cu cai chuan</vt:lpstr>
      <vt:lpstr>20_nho cu cai chuan</vt:lpstr>
      <vt:lpstr>19_nho cu cai chuan</vt:lpstr>
      <vt:lpstr>24_nho cu cai chuan</vt:lpstr>
      <vt:lpstr>25_nho cu cai chuan</vt:lpstr>
      <vt:lpstr>26_nho cu cai chuan</vt:lpstr>
      <vt:lpstr>27_nho cu cai chuan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37</cp:revision>
  <dcterms:created xsi:type="dcterms:W3CDTF">2022-03-09T05:12:57Z</dcterms:created>
  <dcterms:modified xsi:type="dcterms:W3CDTF">2023-03-11T02:20:30Z</dcterms:modified>
</cp:coreProperties>
</file>