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4" d="100"/>
          <a:sy n="84" d="100"/>
        </p:scale>
        <p:origin x="102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2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3" y="0"/>
            <a:ext cx="9144793" cy="68585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7400" y="914400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UBND QUẬN LONG BIÊN</a:t>
            </a:r>
            <a:br>
              <a:rPr lang="en-US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TRƯỜNG MẦM NON HOA HƯỚNG DƯƠNG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5999" y="37338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</a:rPr>
              <a:t>Chủ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đề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err="1">
                <a:solidFill>
                  <a:schemeClr val="tx2"/>
                </a:solidFill>
              </a:rPr>
              <a:t>Hiện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tượng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nhiên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Đề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tài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err="1">
                <a:solidFill>
                  <a:schemeClr val="tx2"/>
                </a:solidFill>
              </a:rPr>
              <a:t>Bé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bảo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vệ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môi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trường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Giáo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viên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 err="1">
                <a:solidFill>
                  <a:schemeClr val="tx2"/>
                </a:solidFill>
              </a:rPr>
              <a:t>Nguyễn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Thị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Hậu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Lứa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tuổi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vi-VN" sz="2400" dirty="0">
                <a:solidFill>
                  <a:schemeClr val="tx2"/>
                </a:solidFill>
              </a:rPr>
              <a:t>Nhà Trẻ 24 – 36 tháng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381" y="1942654"/>
            <a:ext cx="1181546" cy="11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  </a:t>
            </a:r>
            <a:r>
              <a:rPr lang="en-US" sz="7200" dirty="0" err="1" smtClean="0">
                <a:solidFill>
                  <a:srgbClr val="7030A0"/>
                </a:solidFill>
              </a:rPr>
              <a:t>Cùng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smtClean="0">
                <a:solidFill>
                  <a:srgbClr val="7030A0"/>
                </a:solidFill>
              </a:rPr>
              <a:t>    </a:t>
            </a:r>
            <a:r>
              <a:rPr lang="en-US" sz="7200" dirty="0" err="1" smtClean="0">
                <a:solidFill>
                  <a:srgbClr val="7030A0"/>
                </a:solidFill>
              </a:rPr>
              <a:t>môi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86" y="-27459"/>
            <a:ext cx="10242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43119"/>
            <a:ext cx="7772400" cy="823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UBND QUẬN LONG BIÊN</a:t>
            </a:r>
            <a:b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TRƯỜNG MẦM NON HOA HƯỚNG DƯƠNG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3352800"/>
            <a:ext cx="6400800" cy="152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solidFill>
                  <a:schemeClr val="tx2"/>
                </a:solidFill>
              </a:rPr>
              <a:t>Chủ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đề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 err="1" smtClean="0">
                <a:solidFill>
                  <a:schemeClr val="tx2"/>
                </a:solidFill>
              </a:rPr>
              <a:t>Hiện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tượng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tự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nhiên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Đề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tài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 err="1" smtClean="0">
                <a:solidFill>
                  <a:schemeClr val="tx2"/>
                </a:solidFill>
              </a:rPr>
              <a:t>Bé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bảo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vệ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môi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trường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Giáo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viên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 err="1" smtClean="0">
                <a:solidFill>
                  <a:schemeClr val="tx2"/>
                </a:solidFill>
              </a:rPr>
              <a:t>Nguyễn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Thị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Hậu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Lứa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tuổi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vi-VN" sz="2400" dirty="0" smtClean="0">
                <a:solidFill>
                  <a:schemeClr val="tx2"/>
                </a:solidFill>
              </a:rPr>
              <a:t>Nhà Trẻ 24 – 36 tháng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2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gì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để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Núi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sao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7200" dirty="0" smtClean="0">
                <a:solidFill>
                  <a:srgbClr val="FF0000"/>
                </a:solidFill>
                <a:latin typeface="+mn-lt"/>
              </a:rPr>
            </a:b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130</Words>
  <Application>Microsoft Office PowerPoint</Application>
  <PresentationFormat>On-screen Show (4:3)</PresentationFormat>
  <Paragraphs>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1_Office Theme</vt:lpstr>
      <vt:lpstr>PowerPoint Presentation</vt:lpstr>
      <vt:lpstr>PowerPoint Presentation</vt:lpstr>
      <vt:lpstr>Bé làm gì để bảo vệ môi trường</vt:lpstr>
      <vt:lpstr>Môi trường là những gì xung quanh bé</vt:lpstr>
      <vt:lpstr>Thế nào là môi trường bị ô nhiễm</vt:lpstr>
      <vt:lpstr>PowerPoint Presentation</vt:lpstr>
      <vt:lpstr>PowerPoint Presentation</vt:lpstr>
      <vt:lpstr>    Vì sao  môi trường bị ô nhiễm</vt:lpstr>
      <vt:lpstr>Xả rác bừa bãi</vt:lpstr>
      <vt:lpstr>PowerPoint Presentation</vt:lpstr>
      <vt:lpstr>Bỏ rác đúng nơi quy định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Techsi.vn</cp:lastModifiedBy>
  <cp:revision>33</cp:revision>
  <dcterms:created xsi:type="dcterms:W3CDTF">2020-09-28T09:05:55Z</dcterms:created>
  <dcterms:modified xsi:type="dcterms:W3CDTF">2023-06-21T10:07:21Z</dcterms:modified>
</cp:coreProperties>
</file>