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9" r:id="rId3"/>
    <p:sldId id="292" r:id="rId4"/>
    <p:sldId id="311" r:id="rId5"/>
    <p:sldId id="312" r:id="rId6"/>
    <p:sldId id="294" r:id="rId7"/>
    <p:sldId id="267" r:id="rId8"/>
    <p:sldId id="268" r:id="rId9"/>
    <p:sldId id="270" r:id="rId10"/>
    <p:sldId id="266" r:id="rId11"/>
    <p:sldId id="296" r:id="rId12"/>
    <p:sldId id="272" r:id="rId13"/>
    <p:sldId id="288" r:id="rId14"/>
    <p:sldId id="274" r:id="rId15"/>
    <p:sldId id="298" r:id="rId16"/>
    <p:sldId id="262" r:id="rId17"/>
    <p:sldId id="300" r:id="rId18"/>
    <p:sldId id="282" r:id="rId19"/>
    <p:sldId id="302" r:id="rId20"/>
    <p:sldId id="314" r:id="rId21"/>
    <p:sldId id="313" r:id="rId22"/>
    <p:sldId id="285" r:id="rId23"/>
    <p:sldId id="309" r:id="rId24"/>
    <p:sldId id="306" r:id="rId25"/>
    <p:sldId id="310" r:id="rId26"/>
    <p:sldId id="286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7" y="-60960"/>
            <a:ext cx="12300372" cy="691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85" y="558156"/>
            <a:ext cx="99493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UBND QUẬN LONG BIÊN</a:t>
            </a:r>
          </a:p>
          <a:p>
            <a:pPr algn="ctr">
              <a:lnSpc>
                <a:spcPct val="12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TRƯỜNG </a:t>
            </a:r>
            <a:r>
              <a:rPr lang="en-US" altLang="en-US" sz="2400" b="1">
                <a:solidFill>
                  <a:srgbClr val="FF0000"/>
                </a:solidFill>
              </a:rPr>
              <a:t>MẦM </a:t>
            </a:r>
            <a:r>
              <a:rPr lang="en-US" altLang="en-US" sz="2400" b="1" smtClean="0">
                <a:solidFill>
                  <a:srgbClr val="FF0000"/>
                </a:solidFill>
              </a:rPr>
              <a:t>NON HOA HƯỚNG DƯƠNG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685" y="2212845"/>
            <a:ext cx="934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946" y="3398520"/>
            <a:ext cx="55702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9167" y="3996229"/>
            <a:ext cx="6557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47696" y="4596978"/>
            <a:ext cx="6263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Bích Vân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GIÚP TRẺ HIỂU TÁC PHẨM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99" y="0"/>
            <a:ext cx="12306300" cy="695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774" y="2133600"/>
            <a:ext cx="1145222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Giáo 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5288" y="724065"/>
            <a:ext cx="383951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Mục đích yêu cầu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12" y="0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1676400"/>
            <a:ext cx="672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479800" y="19512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407</Words>
  <Application>Microsoft Office PowerPoint</Application>
  <PresentationFormat>Widescreen</PresentationFormat>
  <Paragraphs>71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69</cp:revision>
  <dcterms:created xsi:type="dcterms:W3CDTF">2023-03-31T05:48:13Z</dcterms:created>
  <dcterms:modified xsi:type="dcterms:W3CDTF">2023-08-28T10:00:51Z</dcterms:modified>
</cp:coreProperties>
</file>