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58" r:id="rId4"/>
    <p:sldId id="260" r:id="rId5"/>
    <p:sldId id="259" r:id="rId6"/>
    <p:sldId id="271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1813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2371761" y="4730080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Hồng Hải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p:transition spd="slow" advClick="0" advTm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p:transition spd="slow" advClick="0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4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081337" y="348404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02009-1281-4E90-A30A-B2FC75A903BC}"/>
              </a:ext>
            </a:extLst>
          </p:cNvPr>
          <p:cNvSpPr txBox="1"/>
          <p:nvPr/>
        </p:nvSpPr>
        <p:spPr>
          <a:xfrm>
            <a:off x="2871788" y="1034080"/>
            <a:ext cx="7038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228BA-7435-4886-9C40-0A1264F4FDC9}"/>
              </a:ext>
            </a:extLst>
          </p:cNvPr>
          <p:cNvSpPr txBox="1"/>
          <p:nvPr/>
        </p:nvSpPr>
        <p:spPr>
          <a:xfrm>
            <a:off x="3081337" y="3429000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C2C92-B13D-4F39-B07C-65DE0A352299}"/>
              </a:ext>
            </a:extLst>
          </p:cNvPr>
          <p:cNvSpPr txBox="1"/>
          <p:nvPr/>
        </p:nvSpPr>
        <p:spPr>
          <a:xfrm>
            <a:off x="2871788" y="411467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923409" cy="67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4"/>
          <a:srcRect t="2643" b="3404"/>
          <a:stretch/>
        </p:blipFill>
        <p:spPr>
          <a:xfrm>
            <a:off x="2450299" y="1624084"/>
            <a:ext cx="7291421" cy="4681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65</TotalTime>
  <Words>211</Words>
  <Application>Microsoft Office PowerPoint</Application>
  <PresentationFormat>Widescreen</PresentationFormat>
  <Paragraphs>35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Administrator</cp:lastModifiedBy>
  <cp:revision>8</cp:revision>
  <dcterms:created xsi:type="dcterms:W3CDTF">2021-12-02T19:20:01Z</dcterms:created>
  <dcterms:modified xsi:type="dcterms:W3CDTF">2023-08-28T06:54:11Z</dcterms:modified>
</cp:coreProperties>
</file>