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4" r:id="rId5"/>
    <p:sldId id="266" r:id="rId6"/>
    <p:sldId id="257" r:id="rId7"/>
    <p:sldId id="258" r:id="rId8"/>
    <p:sldId id="259" r:id="rId9"/>
    <p:sldId id="261" r:id="rId10"/>
    <p:sldId id="262" r:id="rId11"/>
    <p:sldId id="267" r:id="rId12"/>
    <p:sldId id="263" r:id="rId13"/>
    <p:sldId id="268" r:id="rId14"/>
    <p:sldId id="270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73" d="100"/>
          <a:sy n="73" d="100"/>
        </p:scale>
        <p:origin x="15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5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9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83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7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5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0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09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2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1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6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6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7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4572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NBTN  “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Nguyễn Bích Vân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" y="23611"/>
            <a:ext cx="9015568" cy="6834389"/>
          </a:xfrm>
        </p:spPr>
      </p:pic>
      <p:sp>
        <p:nvSpPr>
          <p:cNvPr id="3" name="Rectangle 2"/>
          <p:cNvSpPr/>
          <p:nvPr/>
        </p:nvSpPr>
        <p:spPr>
          <a:xfrm>
            <a:off x="2146912" y="5791200"/>
            <a:ext cx="48501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điện</a:t>
            </a:r>
            <a:r>
              <a:rPr lang="en-US" sz="6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ngầm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023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872" y="0"/>
            <a:ext cx="8848256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3.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3: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Cho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trẻ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trên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nền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nhạc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nhỏ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xíu</a:t>
            </a:r>
            <a:r>
              <a:rPr lang="en-US" sz="4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V.A – Đoàn Tàu Nhỏ Xí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590800"/>
            <a:ext cx="3581400" cy="3581400"/>
          </a:xfrm>
        </p:spPr>
      </p:pic>
    </p:spTree>
    <p:extLst>
      <p:ext uri="{BB962C8B-B14F-4D97-AF65-F5344CB8AC3E}">
        <p14:creationId xmlns:p14="http://schemas.microsoft.com/office/powerpoint/2010/main" val="32658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1772" y="1219200"/>
            <a:ext cx="885082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1.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1: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Gây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hứng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thú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Cô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cho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trẻ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hát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“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Đoàn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nhỏ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xíu</a:t>
            </a:r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”</a:t>
            </a:r>
          </a:p>
        </p:txBody>
      </p:sp>
      <p:pic>
        <p:nvPicPr>
          <p:cNvPr id="6" name="Đoàn-tàu-nhỏ-xíu-Beat-Nhac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9718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0601" y="1219200"/>
            <a:ext cx="706610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2.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2: </a:t>
            </a:r>
          </a:p>
          <a:p>
            <a:pPr algn="ctr"/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tìm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hiểu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hỏa</a:t>
            </a:r>
            <a:endParaRPr lang="en-US" sz="6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5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2798" y="5338465"/>
            <a:ext cx="2430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5465"/>
            <a:ext cx="7043608" cy="4514404"/>
          </a:xfrm>
        </p:spPr>
      </p:pic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228600"/>
            <a:ext cx="731520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3410" y="5750004"/>
            <a:ext cx="29447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Đầu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882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870381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Bánh</a:t>
            </a:r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567" y="228600"/>
            <a:ext cx="8316158" cy="6096000"/>
          </a:xfrm>
        </p:spPr>
      </p:pic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2422465" y="1676400"/>
            <a:ext cx="39023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Mở</a:t>
            </a:r>
            <a:r>
              <a:rPr lang="en-US" sz="8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rộng</a:t>
            </a:r>
            <a:endParaRPr lang="en-US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45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69</Words>
  <Application>Microsoft Office PowerPoint</Application>
  <PresentationFormat>On-screen Show (4:3)</PresentationFormat>
  <Paragraphs>14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Times New Roman</vt:lpstr>
      <vt:lpstr>Arial</vt:lpstr>
      <vt:lpstr>Office Theme</vt:lpstr>
      <vt:lpstr>1_Office Theme</vt:lpstr>
      <vt:lpstr>2_Office Theme</vt:lpstr>
      <vt:lpstr> Đề tài: NBTN  “Tàu hỏa” Chủ đề: Giao thông Lứa tuổi: 24-36 tháng Giáo viên: Nguyễn Bích Vân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22</cp:revision>
  <dcterms:created xsi:type="dcterms:W3CDTF">2006-08-16T00:00:00Z</dcterms:created>
  <dcterms:modified xsi:type="dcterms:W3CDTF">2023-08-28T06:33:41Z</dcterms:modified>
</cp:coreProperties>
</file>