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6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66"/>
    <a:srgbClr val="0000CC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13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2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8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0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9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9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28/8/2023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0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28/8/2023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0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28/8/2023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106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20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71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E753-A914-4A2E-97D6-2C13E8F946C0}" type="datetimeFigureOut">
              <a:rPr lang="en-US" smtClean="0"/>
              <a:t>28/8/2023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1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799" y="533400"/>
            <a:ext cx="7391401" cy="89255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600" b="1">
                <a:solidFill>
                  <a:srgbClr val="C00000"/>
                </a:solidFill>
              </a:rPr>
              <a:t>UBND </a:t>
            </a:r>
            <a:r>
              <a:rPr lang="en-US" sz="2600" b="1">
                <a:solidFill>
                  <a:srgbClr val="C00000"/>
                </a:solidFill>
              </a:rPr>
              <a:t>QUẬN </a:t>
            </a:r>
            <a:r>
              <a:rPr lang="vi-VN" sz="2600" b="1">
                <a:solidFill>
                  <a:srgbClr val="C00000"/>
                </a:solidFill>
              </a:rPr>
              <a:t>LONG BIÊN</a:t>
            </a:r>
            <a:endParaRPr lang="en-US" sz="2600" b="1" dirty="0">
              <a:solidFill>
                <a:srgbClr val="C00000"/>
              </a:solidFill>
            </a:endParaRPr>
          </a:p>
          <a:p>
            <a:pPr algn="ctr"/>
            <a:r>
              <a:rPr lang="en-US" sz="2600" b="1" dirty="0">
                <a:solidFill>
                  <a:srgbClr val="C00000"/>
                </a:solidFill>
              </a:rPr>
              <a:t>TRƯỜNG MẦM </a:t>
            </a:r>
            <a:r>
              <a:rPr lang="en-US" sz="2600" b="1">
                <a:solidFill>
                  <a:srgbClr val="C00000"/>
                </a:solidFill>
              </a:rPr>
              <a:t>NON </a:t>
            </a:r>
            <a:r>
              <a:rPr lang="en-US" sz="2600" b="1" smtClean="0">
                <a:solidFill>
                  <a:srgbClr val="C00000"/>
                </a:solidFill>
              </a:rPr>
              <a:t>HOA HƯỚNG DƯƠNG</a:t>
            </a:r>
            <a:endParaRPr lang="en-US" sz="2600" b="1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1070" y="1676400"/>
            <a:ext cx="823494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LĨNH VỰC PHÁT TRIỂN NHẬN THỨC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2819400"/>
            <a:ext cx="5867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66"/>
                </a:solidFill>
              </a:rPr>
              <a:t>Đề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tài</a:t>
            </a:r>
            <a:r>
              <a:rPr lang="en-US" sz="2800" b="1" dirty="0">
                <a:solidFill>
                  <a:srgbClr val="000066"/>
                </a:solidFill>
              </a:rPr>
              <a:t>: NBTN: </a:t>
            </a:r>
            <a:r>
              <a:rPr lang="en-US" sz="2800" b="1" dirty="0" err="1">
                <a:solidFill>
                  <a:srgbClr val="000066"/>
                </a:solidFill>
              </a:rPr>
              <a:t>Áo</a:t>
            </a:r>
            <a:r>
              <a:rPr lang="en-US" sz="2800" b="1" dirty="0">
                <a:solidFill>
                  <a:srgbClr val="000066"/>
                </a:solidFill>
              </a:rPr>
              <a:t>, </a:t>
            </a:r>
            <a:r>
              <a:rPr lang="en-US" sz="2800" b="1" dirty="0" err="1">
                <a:solidFill>
                  <a:srgbClr val="000066"/>
                </a:solidFill>
              </a:rPr>
              <a:t>quần</a:t>
            </a:r>
            <a:endParaRPr lang="en-US" sz="2800" b="1" dirty="0">
              <a:solidFill>
                <a:srgbClr val="000066"/>
              </a:solidFill>
            </a:endParaRPr>
          </a:p>
          <a:p>
            <a:r>
              <a:rPr lang="en-US" sz="2800" b="1" dirty="0" err="1">
                <a:solidFill>
                  <a:srgbClr val="000066"/>
                </a:solidFill>
              </a:rPr>
              <a:t>Lứa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tuổi</a:t>
            </a:r>
            <a:r>
              <a:rPr lang="en-US" sz="2800" b="1" dirty="0">
                <a:solidFill>
                  <a:srgbClr val="000066"/>
                </a:solidFill>
              </a:rPr>
              <a:t>: </a:t>
            </a:r>
            <a:r>
              <a:rPr lang="en-US" sz="2800" b="1" dirty="0" err="1">
                <a:solidFill>
                  <a:srgbClr val="000066"/>
                </a:solidFill>
              </a:rPr>
              <a:t>Trẻ</a:t>
            </a:r>
            <a:r>
              <a:rPr lang="en-US" sz="2800" b="1" dirty="0">
                <a:solidFill>
                  <a:srgbClr val="000066"/>
                </a:solidFill>
              </a:rPr>
              <a:t> 24 – 36 </a:t>
            </a:r>
            <a:r>
              <a:rPr lang="en-US" sz="2800" b="1" dirty="0" err="1">
                <a:solidFill>
                  <a:srgbClr val="000066"/>
                </a:solidFill>
              </a:rPr>
              <a:t>tháng</a:t>
            </a:r>
            <a:endParaRPr lang="en-US" sz="2800" b="1" dirty="0">
              <a:solidFill>
                <a:srgbClr val="000066"/>
              </a:solidFill>
            </a:endParaRPr>
          </a:p>
          <a:p>
            <a:r>
              <a:rPr lang="vi-VN" sz="2800" b="1">
                <a:solidFill>
                  <a:srgbClr val="000066"/>
                </a:solidFill>
              </a:rPr>
              <a:t>Giáo viên</a:t>
            </a:r>
            <a:r>
              <a:rPr lang="en-US" sz="2800" b="1">
                <a:solidFill>
                  <a:srgbClr val="000066"/>
                </a:solidFill>
              </a:rPr>
              <a:t>: </a:t>
            </a:r>
            <a:r>
              <a:rPr lang="en-US" sz="2800" b="1" smtClean="0">
                <a:solidFill>
                  <a:srgbClr val="000066"/>
                </a:solidFill>
              </a:rPr>
              <a:t>Nguyễn Bích Vân</a:t>
            </a:r>
            <a:endParaRPr lang="en-US" sz="2800" b="1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31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sus\Desktop\hinh anh ao so mi tre em mau do - Tìm với Google_files\ao-so-mi-be-trai-ao-so-mi-ngan-tay-cho-be-trai-7-tuoi-8211-10-tuoi-do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482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5" y="3733800"/>
            <a:ext cx="4621696" cy="3147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3733800"/>
            <a:ext cx="4495800" cy="3147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9" r="11189"/>
          <a:stretch/>
        </p:blipFill>
        <p:spPr bwMode="auto">
          <a:xfrm>
            <a:off x="4648201" y="0"/>
            <a:ext cx="4495799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70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67000" y="1219200"/>
            <a:ext cx="525015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Ai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nhanh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hơn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963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13"/>
            <a:ext cx="9144000" cy="685048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13184" y="1752600"/>
            <a:ext cx="757130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457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28800" y="1905000"/>
            <a:ext cx="515878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Nu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na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nu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nống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742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447800" y="2133600"/>
            <a:ext cx="558358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Hoạt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NBTN: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Áo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quần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226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4" y="13952"/>
            <a:ext cx="9125755" cy="6844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169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2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878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9303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17454" y="2438400"/>
            <a:ext cx="510909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Hoạt</a:t>
            </a:r>
            <a:r>
              <a:rPr lang="en-US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động</a:t>
            </a:r>
            <a:r>
              <a:rPr lang="en-US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3: </a:t>
            </a:r>
          </a:p>
          <a:p>
            <a:pPr algn="ctr"/>
            <a:r>
              <a:rPr lang="en-US" sz="54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Mở</a:t>
            </a:r>
            <a:r>
              <a:rPr lang="en-US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rộng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161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4572000" cy="3686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86040"/>
            <a:ext cx="4571999" cy="3221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441"/>
            <a:ext cx="4572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48" r="11549"/>
          <a:stretch/>
        </p:blipFill>
        <p:spPr bwMode="auto">
          <a:xfrm>
            <a:off x="4572000" y="3643313"/>
            <a:ext cx="4572000" cy="321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1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52"/>
            <a:ext cx="9144000" cy="684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77676" y="1828800"/>
            <a:ext cx="578395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000" b="1" cap="all" spc="0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Hoạt</a:t>
            </a:r>
            <a:r>
              <a:rPr lang="en-US" sz="6000" b="1" cap="all" spc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spc="0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động</a:t>
            </a:r>
            <a:r>
              <a:rPr lang="en-US" sz="6000" b="1" cap="all" spc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4:</a:t>
            </a:r>
          </a:p>
          <a:p>
            <a:pPr algn="ctr"/>
            <a:r>
              <a:rPr lang="en-US" sz="60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Củng</a:t>
            </a:r>
            <a:r>
              <a:rPr lang="en-US" sz="6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cố</a:t>
            </a:r>
            <a:endParaRPr lang="en-US" sz="6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676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80090" y="2121124"/>
            <a:ext cx="5750292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1:</a:t>
            </a:r>
          </a:p>
          <a:p>
            <a:pPr algn="ctr"/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Cái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gì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biến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mất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595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94</Words>
  <Application>Microsoft Office PowerPoint</Application>
  <PresentationFormat>On-screen Show (4:3)</PresentationFormat>
  <Paragraphs>21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Administrator</cp:lastModifiedBy>
  <cp:revision>9</cp:revision>
  <dcterms:created xsi:type="dcterms:W3CDTF">2017-10-16T13:24:30Z</dcterms:created>
  <dcterms:modified xsi:type="dcterms:W3CDTF">2023-08-28T06:29:37Z</dcterms:modified>
</cp:coreProperties>
</file>