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3"/>
    <p:sldId id="377" r:id="rId4"/>
    <p:sldId id="396" r:id="rId5"/>
    <p:sldId id="397" r:id="rId6"/>
    <p:sldId id="398" r:id="rId7"/>
    <p:sldId id="399" r:id="rId8"/>
    <p:sldId id="406" r:id="rId9"/>
    <p:sldId id="404" r:id="rId10"/>
    <p:sldId id="408" r:id="rId11"/>
    <p:sldId id="380" r:id="rId12"/>
    <p:sldId id="410" r:id="rId13"/>
    <p:sldId id="405" r:id="rId14"/>
    <p:sldId id="390" r:id="rId15"/>
    <p:sldId id="391" r:id="rId16"/>
    <p:sldId id="392" r:id="rId17"/>
    <p:sldId id="4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GIF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47" y="3061873"/>
            <a:ext cx="12087068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Quả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tháng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Dương Thị Hồng Hải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-232410"/>
            <a:ext cx="10515600" cy="1325563"/>
          </a:xfrm>
        </p:spPr>
        <p:txBody>
          <a:bodyPr>
            <a:normAutofit/>
          </a:bodyPr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2808971996200_0f91a7bd2527f9b5ea464a6c9bb832fd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119189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Hình ảnh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>
            <a:fillRect/>
          </a:stretch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  <a:endParaRPr lang="en-US" alt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/>
          <p:cNvSpPr txBox="1"/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.000000" end="3789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  <a:endParaRPr lang="en-US" sz="8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933</Words>
  <Application>WPS Presentation</Application>
  <PresentationFormat>Widescreen</PresentationFormat>
  <Paragraphs>54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#9Slide03 AllRoundGothic</vt:lpstr>
      <vt:lpstr>Yu Gothic UI Semibold</vt:lpstr>
      <vt:lpstr>Microsoft YaHei</vt:lpstr>
      <vt:lpstr>Arial Unicode MS</vt:lpstr>
      <vt:lpstr>Calibri Light</vt:lpstr>
      <vt:lpstr>Calibri</vt:lpstr>
      <vt:lpstr>Office Theme</vt:lpstr>
      <vt:lpstr>PHÒNG GIÁO DỤC VÀ ĐÀO TẠO QUẬN LONG BIÊN TRƯỜNG MẦM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ĐÀM THOẠI</vt:lpstr>
      <vt:lpstr>PowerPoint 演示文稿</vt:lpstr>
      <vt:lpstr>Trong bài thơ nhắc đến quả gì?</vt:lpstr>
      <vt:lpstr>Quả Thị có màu gì?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Trẻ đọc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2021-11-06T02:17:00Z</dcterms:created>
  <dcterms:modified xsi:type="dcterms:W3CDTF">2023-07-09T14:30:47Z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E061E3E2D0EE4284B44252465221F75F</vt:lpwstr>
  </property>
  <property fmtid="{D5CDD505-2E9C-101B-9397-08002B2CF9AE}" pid="3" name="KSOProductBuildVer">
    <vt:lpwstr>1033-11.2.0.11537</vt:lpwstr>
  </property>
</Properties>
</file>