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9" r:id="rId5"/>
    <p:sldId id="280" r:id="rId6"/>
    <p:sldId id="281" r:id="rId7"/>
    <p:sldId id="282" r:id="rId8"/>
    <p:sldId id="283" r:id="rId9"/>
    <p:sldId id="284" r:id="rId10"/>
    <p:sldId id="285" r:id="rId11"/>
    <p:sldId id="272" r:id="rId12"/>
    <p:sldId id="273" r:id="rId13"/>
    <p:sldId id="275" r:id="rId14"/>
    <p:sldId id="276" r:id="rId15"/>
    <p:sldId id="271" r:id="rId16"/>
    <p:sldId id="266" r:id="rId17"/>
    <p:sldId id="262" r:id="rId18"/>
    <p:sldId id="263" r:id="rId19"/>
    <p:sldId id="264" r:id="rId20"/>
    <p:sldId id="26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wav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14035"/>
            <a:ext cx="922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2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TRƯỜNG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MẦM HOA HƯỚNG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DƯƠNG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0" y="3298086"/>
            <a:ext cx="731520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alt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riển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Quả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24 - 36 tháng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z2808971996200_0f91a7bd2527f9b5ea464a6c9bb832f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88585"/>
            <a:ext cx="1483680" cy="14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3" name="chimes.wav"/>
          </p:stSnd>
        </p:sndAc>
      </p:transition>
    </mc:Choice>
    <mc:Fallback>
      <p:transition spd="med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laser.wav"/>
          </p:stSnd>
        </p:sndAc>
      </p:transition>
    </mc:Choice>
    <mc:Fallback>
      <p:transition spd="slow">
        <p:circle/>
        <p:sndAc>
          <p:stSnd>
            <p:snd r:embed="rId2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WPS Presentation</Application>
  <PresentationFormat>On-screen Show (4:3)</PresentationFormat>
  <Paragraphs>23</Paragraphs>
  <Slides>18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2019-10-23T14:56:00Z</dcterms:created>
  <dcterms:modified xsi:type="dcterms:W3CDTF">2023-07-09T16:36:52Z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C53906823AAE464F895830183C04AA70</vt:lpwstr>
  </property>
  <property fmtid="{D5CDD505-2E9C-101B-9397-08002B2CF9AE}" pid="3" name="KSOProductBuildVer">
    <vt:lpwstr>1033-11.2.0.11537</vt:lpwstr>
  </property>
</Properties>
</file>