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02" r:id="rId4"/>
    <p:sldId id="301" r:id="rId5"/>
    <p:sldId id="293" r:id="rId6"/>
    <p:sldId id="298" r:id="rId7"/>
    <p:sldId id="299" r:id="rId8"/>
    <p:sldId id="300" r:id="rId9"/>
    <p:sldId id="309" r:id="rId10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4713" autoAdjust="0"/>
  </p:normalViewPr>
  <p:slideViewPr>
    <p:cSldViewPr>
      <p:cViewPr varScale="1">
        <p:scale>
          <a:sx n="69" d="100"/>
          <a:sy n="6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78D36AA-4590-4A35-82EF-47C656F0CF3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1C7-A3FB-41C2-96ED-9D60C86228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950E-7C89-453F-AEC4-6831CEB9D7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946D-3CD4-4FCA-B2E5-7E5B5DE4A0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BB60-B76A-4AA6-9477-3476F98D24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D68C-3F8C-4BBB-9C65-51516716C2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A711-043A-45BD-95AD-83B5090C2C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D99D-1BF1-4BC2-AFD8-38FB07F3D2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ADBF-C0C8-49D7-8328-A4C85D37F1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65A2-8F68-4D98-852A-3FB1376CB7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2B68-E1AE-4D95-814A-CE56D0597C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C885-A99B-4188-8A23-1D70147C64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96F1502E-6676-4733-B688-8CB698E240B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003571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NGÔN</a:t>
            </a:r>
            <a:r>
              <a:rPr kumimoji="0" lang="en-US" sz="28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endParaRPr kumimoji="0" lang="en-US" sz="32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1" y="118332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1112"/>
          <a:stretch>
            <a:fillRect/>
          </a:stretch>
        </p:blipFill>
        <p:spPr>
          <a:xfrm>
            <a:off x="1" y="0"/>
            <a:ext cx="91774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47244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đến nhà, Thỏ mẹ chạy ra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chầm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Thỏ con.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 con nói với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mẹ:Mẹ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Mẹ dặn con ở nhà, con lại đi chơi xa.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lỗi mẹ!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55455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1083"/>
            <a:ext cx="3575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khi trời tối, Thỏ con quên mất đường về. Thỏ con sợ quá ngồi </a:t>
            </a:r>
            <a:r>
              <a:rPr lang="vi-VN" sz="2400" b="1" dirty="0" smtClean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khóc:Hu </a:t>
            </a: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hu! Mẹ ơi! Mẹ ơi!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528834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Thỏ con khóc, bác Gấu từ xa đi đến và nói: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Thỏ con ơi nín đi. Bác sẽ đưa Thỏ con về nhà.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25"/>
            <a:ext cx="9144000" cy="6929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886" y="-23039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xong, Thỏ mẹ đi chợ. Thỏ con ở nhà một mình.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Bỗng, có bạn Bướm bay đến và nói: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Thỏ con ơi, ra vườn kia chơi đi, ở đấy có cỏ này, hoa này! Thích lắm! Thích lắm!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rồi, Thỏ con vội vàng chạy theo bạn Bướm. Thỏ con đi mãi, đi mãi, xa thật là xa.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771" y="-1"/>
            <a:ext cx="916577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62600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hôm thỏ mẹ đi chợ, dặn thỏ con: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 con của mẹ, con ở nhà chớ đi chơi xa con nhé!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Vâng ạ, con ở nhà con không đi chơi xa đâu mẹ ạ!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0795"/>
            <a:ext cx="9144000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doibannho&quot;/&gt;&lt;property id=&quot;20148&quot; value=&quot;5&quot;/&gt;&lt;property id=&quot;20184&quot; value=&quot;7&quot;/&gt;&lt;property id=&quot;20224&quot; value=&quot;C:\Documents and Settings\Administrator\Desktop\fai n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6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57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8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56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61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60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73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7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4&quot;/&gt;&lt;property id=&quot;20309&quot; value=&quot;-1&quot;/&gt;&lt;/object&gt;&lt;object type=&quot;3&quot; unique_id=&quot;10119&quot;&gt;&lt;property id=&quot;20148&quot; value=&quot;5&quot;/&gt;&lt;property id=&quot;20300&quot; value=&quot;Slide 1&quot;/&gt;&lt;property id=&quot;20307&quot; value=&quot;277&quot;/&gt;&lt;property id=&quot;20309&quot; value=&quot;-1&quot;/&gt;&lt;/object&gt;&lt;object type=&quot;3&quot; unique_id=&quot;10120&quot;&gt;&lt;property id=&quot;20148&quot; value=&quot;5&quot;/&gt;&lt;property id=&quot;20300&quot; value=&quot;Slide 2&quot;/&gt;&lt;property id=&quot;20307&quot; value=&quot;278&quot;/&gt;&lt;property id=&quot;20309&quot; value=&quot;-1&quot;/&gt;&lt;/object&gt;&lt;object type=&quot;3&quot; unique_id=&quot;10122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123&quot;&gt;&lt;property id=&quot;20148&quot; value=&quot;5&quot;/&gt;&lt;property id=&quot;20300&quot; value=&quot;Slide 18&quot;/&gt;&lt;property id=&quot;20307&quot; value=&quot;281&quot;/&gt;&lt;property id=&quot;20309&quot; value=&quot;-1&quot;/&gt;&lt;/object&gt;&lt;object type=&quot;3&quot; unique_id=&quot;10127&quot;&gt;&lt;property id=&quot;20148&quot; value=&quot;5&quot;/&gt;&lt;property id=&quot;20300&quot; value=&quot;Slide 3&quot;/&gt;&lt;property id=&quot;20307&quot; value=&quot;282&quot;/&gt;&lt;property id=&quot;20309&quot; value=&quot;-1&quot;/&gt;&lt;/object&gt;&lt;object type=&quot;3&quot; unique_id=&quot;10130&quot;&gt;&lt;property id=&quot;20148&quot; value=&quot;5&quot;/&gt;&lt;property id=&quot;20300&quot; value=&quot;Slide 17&quot;/&gt;&lt;property id=&quot;20307&quot; value=&quot;285&quot;/&gt;&lt;property id=&quot;20309&quot; value=&quot;-1&quot;/&gt;&lt;/object&gt;&lt;object type=&quot;3&quot; unique_id=&quot;10354&quot;&gt;&lt;property id=&quot;20148&quot; value=&quot;5&quot;/&gt;&lt;property id=&quot;20300&quot; value=&quot;Slide 4&quot;/&gt;&lt;property id=&quot;20307&quot; value=&quot;286&quot;/&gt;&lt;property id=&quot;20309&quot; value=&quot;-1&quot;/&gt;&lt;/object&gt;&lt;object type=&quot;3&quot; unique_id=&quot;10447&quot;&gt;&lt;property id=&quot;20148&quot; value=&quot;5&quot;/&gt;&lt;property id=&quot;20300&quot; value=&quot;Slide 19&quot;/&gt;&lt;property id=&quot;20307&quot; value=&quot;287&quot;/&gt;&lt;property id=&quot;20309&quot; value=&quot;-1&quot;/&gt;&lt;/object&gt;&lt;/object&gt;&lt;object type=&quot;10&quot; unique_id=&quot;10116&quot;&gt;&lt;object type=&quot;11&quot; unique_id=&quot;10117&quot;&gt;&lt;/object&gt;&lt;/object&gt;&lt;object type=&quot;4&quot; unique_id=&quot;1011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WPS Presentation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Đại học Công nghiệp</dc:creator>
  <cp:lastModifiedBy>Admin</cp:lastModifiedBy>
  <cp:revision>91</cp:revision>
  <dcterms:created xsi:type="dcterms:W3CDTF">2011-10-12T02:55:00Z</dcterms:created>
  <dcterms:modified xsi:type="dcterms:W3CDTF">2023-07-09T14:27:46Z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5B7969989B2B4B8CBE015926D81F52A0</vt:lpwstr>
  </property>
  <property fmtid="{D5CDD505-2E9C-101B-9397-08002B2CF9AE}" pid="3" name="KSOProductBuildVer">
    <vt:lpwstr>1033-11.2.0.11537</vt:lpwstr>
  </property>
</Properties>
</file>