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71" r:id="rId3"/>
    <p:sldId id="265" r:id="rId4"/>
    <p:sldId id="260" r:id="rId6"/>
    <p:sldId id="262" r:id="rId7"/>
    <p:sldId id="266" r:id="rId8"/>
    <p:sldId id="270" r:id="rId9"/>
    <p:sldId id="277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E1DE"/>
    <a:srgbClr val="66FFFF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7784" autoAdjust="0"/>
  </p:normalViewPr>
  <p:slideViewPr>
    <p:cSldViewPr>
      <p:cViewPr varScale="1">
        <p:scale>
          <a:sx n="73" d="100"/>
          <a:sy n="73" d="100"/>
        </p:scale>
        <p:origin x="129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40AC64-D742-4BAD-9BAF-D1E917D18090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EBC773-1430-4818-A7EF-D1A5E85C467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BC773-1430-4818-A7EF-D1A5E85C467F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BC773-1430-4818-A7EF-D1A5E85C467F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224CE-2B85-4906-B4E3-E427B53449D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54AD1-933B-49B7-85A7-3F8664543E6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224CE-2B85-4906-B4E3-E427B53449D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54AD1-933B-49B7-85A7-3F8664543E6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224CE-2B85-4906-B4E3-E427B53449D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54AD1-933B-49B7-85A7-3F8664543E6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224CE-2B85-4906-B4E3-E427B53449D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54AD1-933B-49B7-85A7-3F8664543E6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224CE-2B85-4906-B4E3-E427B53449D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54AD1-933B-49B7-85A7-3F8664543E6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224CE-2B85-4906-B4E3-E427B53449D0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54AD1-933B-49B7-85A7-3F8664543E6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224CE-2B85-4906-B4E3-E427B53449D0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54AD1-933B-49B7-85A7-3F8664543E6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224CE-2B85-4906-B4E3-E427B53449D0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54AD1-933B-49B7-85A7-3F8664543E6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224CE-2B85-4906-B4E3-E427B53449D0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54AD1-933B-49B7-85A7-3F8664543E6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224CE-2B85-4906-B4E3-E427B53449D0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54AD1-933B-49B7-85A7-3F8664543E6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224CE-2B85-4906-B4E3-E427B53449D0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54AD1-933B-49B7-85A7-3F8664543E6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4224CE-2B85-4906-B4E3-E427B53449D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454AD1-933B-49B7-85A7-3F8664543E68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7.png"/><Relationship Id="rId6" Type="http://schemas.microsoft.com/office/2007/relationships/media" Target="../media/audio1.wav"/><Relationship Id="rId5" Type="http://schemas.openxmlformats.org/officeDocument/2006/relationships/audio" Target="../media/audio1.wav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9.png"/><Relationship Id="rId3" Type="http://schemas.microsoft.com/office/2007/relationships/media" Target="../media/audio2.wav"/><Relationship Id="rId2" Type="http://schemas.openxmlformats.org/officeDocument/2006/relationships/audio" Target="../media/audio2.wav"/><Relationship Id="rId1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7.png"/><Relationship Id="rId3" Type="http://schemas.microsoft.com/office/2007/relationships/media" Target="../media/audio3.wav"/><Relationship Id="rId2" Type="http://schemas.openxmlformats.org/officeDocument/2006/relationships/audio" Target="../media/audio3.wav"/><Relationship Id="rId1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7.png"/><Relationship Id="rId3" Type="http://schemas.microsoft.com/office/2007/relationships/media" Target="../media/audio4.wav"/><Relationship Id="rId2" Type="http://schemas.openxmlformats.org/officeDocument/2006/relationships/audio" Target="../media/audio4.wav"/><Relationship Id="rId1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9.png"/><Relationship Id="rId3" Type="http://schemas.microsoft.com/office/2007/relationships/media" Target="../media/audio5.wav"/><Relationship Id="rId2" Type="http://schemas.openxmlformats.org/officeDocument/2006/relationships/audio" Target="../media/audio5.wav"/><Relationship Id="rId1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  <a:b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HOA HƯỚNG DƯƠNG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endParaRPr lang="en-US" sz="28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tuổi:Nhà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(24 – 36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ồng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66800" y="2502187"/>
            <a:ext cx="6858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 w="24500" cmpd="dbl">
                  <a:solidFill>
                    <a:srgbClr val="C0504D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C0504D">
                        <a:tint val="10000"/>
                        <a:satMod val="155000"/>
                      </a:srgbClr>
                    </a:gs>
                    <a:gs pos="60000">
                      <a:srgbClr val="C0504D">
                        <a:tint val="30000"/>
                        <a:satMod val="155000"/>
                      </a:srgbClr>
                    </a:gs>
                    <a:gs pos="100000">
                      <a:srgbClr val="C0504D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LĨNH VỰC PHÁT TRIỂN </a:t>
            </a:r>
            <a:r>
              <a:rPr kumimoji="0" lang="en-US" sz="3600" b="1" i="0" u="none" strike="noStrike" kern="1200" cap="none" spc="0" normalizeH="0" baseline="0" noProof="0" dirty="0" smtClean="0">
                <a:ln w="24500" cmpd="dbl">
                  <a:solidFill>
                    <a:srgbClr val="C0504D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C0504D">
                        <a:tint val="10000"/>
                        <a:satMod val="155000"/>
                      </a:srgbClr>
                    </a:gs>
                    <a:gs pos="60000">
                      <a:srgbClr val="C0504D">
                        <a:tint val="30000"/>
                        <a:satMod val="155000"/>
                      </a:srgbClr>
                    </a:gs>
                    <a:gs pos="100000">
                      <a:srgbClr val="C0504D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NGÔN</a:t>
            </a:r>
            <a:r>
              <a:rPr kumimoji="0" lang="en-US" sz="3200" b="1" i="0" u="none" strike="noStrike" kern="1200" cap="none" spc="0" normalizeH="0" baseline="0" noProof="0" dirty="0" smtClean="0">
                <a:ln w="24500" cmpd="dbl">
                  <a:solidFill>
                    <a:srgbClr val="C0504D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C0504D">
                        <a:tint val="10000"/>
                        <a:satMod val="155000"/>
                      </a:srgbClr>
                    </a:gs>
                    <a:gs pos="60000">
                      <a:srgbClr val="C0504D">
                        <a:tint val="30000"/>
                        <a:satMod val="155000"/>
                      </a:srgbClr>
                    </a:gs>
                    <a:gs pos="100000">
                      <a:srgbClr val="C0504D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smtClean="0">
                <a:ln w="24500" cmpd="dbl">
                  <a:solidFill>
                    <a:srgbClr val="C0504D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C0504D">
                        <a:tint val="10000"/>
                        <a:satMod val="155000"/>
                      </a:srgbClr>
                    </a:gs>
                    <a:gs pos="60000">
                      <a:srgbClr val="C0504D">
                        <a:tint val="30000"/>
                        <a:satMod val="155000"/>
                      </a:srgbClr>
                    </a:gs>
                    <a:gs pos="100000">
                      <a:srgbClr val="C0504D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NGỮ</a:t>
            </a:r>
            <a:endParaRPr kumimoji="0" lang="en-US" sz="3600" b="1" i="0" u="none" strike="noStrike" kern="1200" cap="none" spc="0" normalizeH="0" baseline="0" noProof="0" dirty="0">
              <a:ln w="24500" cmpd="dbl">
                <a:solidFill>
                  <a:srgbClr val="C0504D">
                    <a:shade val="85000"/>
                    <a:satMod val="155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C0504D">
                      <a:tint val="10000"/>
                      <a:satMod val="155000"/>
                    </a:srgbClr>
                  </a:gs>
                  <a:gs pos="60000">
                    <a:srgbClr val="C0504D">
                      <a:tint val="30000"/>
                      <a:satMod val="155000"/>
                    </a:srgbClr>
                  </a:gs>
                  <a:gs pos="100000">
                    <a:srgbClr val="C0504D">
                      <a:tint val="73000"/>
                      <a:satMod val="155000"/>
                    </a:srgb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z2808971996200_0f91a7bd2527f9b5ea464a6c9bb832f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041" y="1183320"/>
            <a:ext cx="1343025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6" grpId="0"/>
      <p:bldP spid="6" grpId="1"/>
      <p:bldP spid="3" grpId="0" build="p"/>
      <p:bldP spid="3" grpI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3" y="1249"/>
            <a:ext cx="9144001" cy="686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图片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784" y="5245770"/>
            <a:ext cx="3131016" cy="1639139"/>
          </a:xfrm>
          <a:prstGeom prst="rect">
            <a:avLst/>
          </a:prstGeom>
        </p:spPr>
      </p:pic>
      <p:pic>
        <p:nvPicPr>
          <p:cNvPr id="5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999" y="4526881"/>
            <a:ext cx="2667001" cy="2183817"/>
          </a:xfrm>
          <a:prstGeom prst="rect">
            <a:avLst/>
          </a:prstGeom>
        </p:spPr>
      </p:pic>
      <p:pic>
        <p:nvPicPr>
          <p:cNvPr id="6" name="图片 3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330826" y="4951414"/>
            <a:ext cx="1835147" cy="1835147"/>
          </a:xfrm>
          <a:prstGeom prst="rect">
            <a:avLst/>
          </a:prstGeom>
        </p:spPr>
      </p:pic>
      <p:sp>
        <p:nvSpPr>
          <p:cNvPr id="7" name="Frame 6"/>
          <p:cNvSpPr/>
          <p:nvPr/>
        </p:nvSpPr>
        <p:spPr>
          <a:xfrm>
            <a:off x="0" y="1249"/>
            <a:ext cx="9144000" cy="6861175"/>
          </a:xfrm>
          <a:prstGeom prst="frame">
            <a:avLst>
              <a:gd name="adj1" fmla="val 2232"/>
            </a:avLst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bạn mói vào bài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804709" y="5644915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07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584"/>
            <a:ext cx="9144000" cy="6840415"/>
          </a:xfrm>
          <a:prstGeom prst="rect">
            <a:avLst/>
          </a:prstGeom>
        </p:spPr>
      </p:pic>
      <p:sp>
        <p:nvSpPr>
          <p:cNvPr id="3" name="Frame 2"/>
          <p:cNvSpPr/>
          <p:nvPr/>
        </p:nvSpPr>
        <p:spPr>
          <a:xfrm>
            <a:off x="0" y="17584"/>
            <a:ext cx="9144000" cy="6840415"/>
          </a:xfrm>
          <a:prstGeom prst="frame">
            <a:avLst>
              <a:gd name="adj1" fmla="val 1679"/>
            </a:avLst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5910942"/>
            <a:ext cx="3048000" cy="830997"/>
          </a:xfrm>
          <a:prstGeom prst="rect">
            <a:avLst/>
          </a:prstGeom>
          <a:solidFill>
            <a:srgbClr val="66FFFF"/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endParaRPr lang="en-US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nhút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nhát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âu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886200" y="6097840"/>
            <a:ext cx="457200" cy="457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651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56"/>
            </a:avLst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6268884"/>
            <a:ext cx="2438400" cy="461665"/>
          </a:xfrm>
          <a:prstGeom prst="rect">
            <a:avLst/>
          </a:prstGeom>
          <a:solidFill>
            <a:srgbClr val="FF66CC"/>
          </a:solidFill>
          <a:ln w="38100">
            <a:solidFill>
              <a:srgbClr val="66FF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endParaRPr lang="en-US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khổ 2--dạy há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828800" y="5659284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24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94614"/>
            <a:ext cx="9067800" cy="6839585"/>
          </a:xfrm>
          <a:prstGeom prst="rect">
            <a:avLst/>
          </a:prstGeom>
        </p:spPr>
      </p:pic>
      <p:sp>
        <p:nvSpPr>
          <p:cNvPr id="3" name="Frame 2"/>
          <p:cNvSpPr/>
          <p:nvPr/>
        </p:nvSpPr>
        <p:spPr>
          <a:xfrm>
            <a:off x="0" y="0"/>
            <a:ext cx="9144000" cy="6934200"/>
          </a:xfrm>
          <a:prstGeom prst="frame">
            <a:avLst>
              <a:gd name="adj1" fmla="val 2171"/>
            </a:avLst>
          </a:prstGeom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6241702"/>
            <a:ext cx="2590800" cy="461665"/>
          </a:xfrm>
          <a:prstGeom prst="rect">
            <a:avLst/>
          </a:prstGeom>
          <a:solidFill>
            <a:srgbClr val="FF66CC"/>
          </a:solidFill>
          <a:ln w="38100">
            <a:solidFill>
              <a:srgbClr val="66FF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Rủ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câu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57400" y="5584795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416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7" y="0"/>
            <a:ext cx="9105253" cy="6934200"/>
          </a:xfrm>
          <a:prstGeom prst="rect">
            <a:avLst/>
          </a:prstGeom>
        </p:spPr>
      </p:pic>
      <p:sp>
        <p:nvSpPr>
          <p:cNvPr id="3" name="Frame 2"/>
          <p:cNvSpPr/>
          <p:nvPr/>
        </p:nvSpPr>
        <p:spPr>
          <a:xfrm>
            <a:off x="0" y="0"/>
            <a:ext cx="9144000" cy="6934200"/>
          </a:xfrm>
          <a:prstGeom prst="frame">
            <a:avLst>
              <a:gd name="adj1" fmla="val 2171"/>
            </a:avLst>
          </a:prstGeom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Khổ --cô cườ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00400" y="6121788"/>
            <a:ext cx="533400" cy="533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" y="5972990"/>
            <a:ext cx="2667000" cy="830997"/>
          </a:xfrm>
          <a:prstGeom prst="rect">
            <a:avLst/>
          </a:prstGeom>
          <a:solidFill>
            <a:srgbClr val="66FFFF"/>
          </a:solidFill>
          <a:ln w="28575">
            <a:solidFill>
              <a:srgbClr val="FF0000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endParaRPr lang="en-US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khen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542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905" y="13335"/>
            <a:ext cx="9128125" cy="68446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 dir="in"/>
      </p:transition>
    </mc:Choice>
    <mc:Fallback>
      <p:transition spd="slow">
        <p:split orient="vert" dir="in"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272</Words>
  <Application>WPS Presentation</Application>
  <PresentationFormat>On-screen Show (4:3)</PresentationFormat>
  <Paragraphs>18</Paragraphs>
  <Slides>7</Slides>
  <Notes>2</Notes>
  <HiddenSlides>0</HiddenSlides>
  <MMClips>5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5" baseType="lpstr">
      <vt:lpstr>Arial</vt:lpstr>
      <vt:lpstr>SimSun</vt:lpstr>
      <vt:lpstr>Wingdings</vt:lpstr>
      <vt:lpstr>Times New Roman</vt:lpstr>
      <vt:lpstr>Calibri</vt:lpstr>
      <vt:lpstr>Microsoft YaHei</vt:lpstr>
      <vt:lpstr>Arial Unicode MS</vt:lpstr>
      <vt:lpstr>Office Theme</vt:lpstr>
      <vt:lpstr>PHÒNG GIÁO DỤC VÀ ĐÀO TẠO QUẬN LONG BIÊN TRƯỜNG MẦM HOA HƯỚNG DƯƠNG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macbook</dc:creator>
  <cp:lastModifiedBy>Admin</cp:lastModifiedBy>
  <cp:revision>83</cp:revision>
  <dcterms:created xsi:type="dcterms:W3CDTF">2021-09-06T14:24:00Z</dcterms:created>
  <dcterms:modified xsi:type="dcterms:W3CDTF">2023-07-09T14:28:53Z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F72BA9429A794BD2A185A4801B00FD8A</vt:lpwstr>
  </property>
  <property fmtid="{D5CDD505-2E9C-101B-9397-08002B2CF9AE}" pid="3" name="KSOProductBuildVer">
    <vt:lpwstr>1033-11.2.0.11537</vt:lpwstr>
  </property>
</Properties>
</file>