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47" d="100"/>
          <a:sy n="47" d="100"/>
        </p:scale>
        <p:origin x="-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jpeg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20" y="-227965"/>
            <a:ext cx="9100820" cy="126936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TRƯỜNG MẦM NON HOA HƯỚNG DƯƠNG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20000"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Đề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tài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Nhận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biết tập nói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“Con cá chép”</a:t>
            </a:r>
            <a:endParaRPr lang="en-US" sz="2800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Lứa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tuổi:Nhà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trẻ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(24 – 36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tháng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endParaRPr lang="en-US" sz="2800" dirty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Nguyễn Bích Vân</a:t>
            </a:r>
            <a:endParaRPr lang="en-US" sz="2800" dirty="0" err="1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288310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Nhận</a:t>
            </a:r>
            <a:r>
              <a:rPr lang="en-US" sz="3600" b="1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3600" b="1" noProof="0" dirty="0" err="1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Thức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9840" y="1219200"/>
            <a:ext cx="1459865" cy="1459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6385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16387" name="Text Placeholder 16386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16388" name="Picture 16387" descr="con cu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800" y="3276600"/>
            <a:ext cx="4648200" cy="3581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9" name="Picture 16388" descr="cá ché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19600" cy="3124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0" name="Picture 16389" descr="con tô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276600"/>
            <a:ext cx="4495800" cy="3581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1" name="Picture 16390" descr="con ốc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0"/>
            <a:ext cx="4648200" cy="3276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5361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15363" name="Text Placeholder 15362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15364" name="Picture 15363" descr="images (9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45" y="0"/>
            <a:ext cx="9215755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5" name="Rectangles 15364"/>
          <p:cNvSpPr/>
          <p:nvPr/>
        </p:nvSpPr>
        <p:spPr>
          <a:xfrm>
            <a:off x="0" y="274955"/>
            <a:ext cx="9206230" cy="4887595"/>
          </a:xfrm>
          <a:prstGeom prst="rect">
            <a:avLst/>
          </a:prstGeom>
        </p:spPr>
        <p:txBody>
          <a:bodyPr wrap="none" fromWordArt="1">
            <a:normAutofit/>
          </a:bodyPr>
          <a:p>
            <a:pPr algn="ctr"/>
            <a:r>
              <a:rPr lang="en-US" sz="36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</a:t>
            </a:r>
            <a:endParaRPr lang="en-US" sz="3600" b="1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khoẻ.</a:t>
            </a:r>
            <a:endParaRPr lang="en-US" sz="3600" b="1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3073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3075" name="Text Placeholder 3074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3076" name="Picture 3075" descr="images (2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Rectangles 3076"/>
          <p:cNvSpPr/>
          <p:nvPr/>
        </p:nvSpPr>
        <p:spPr>
          <a:xfrm>
            <a:off x="2133600" y="1066800"/>
            <a:ext cx="4724400" cy="449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Hát: Cá vàng bơi.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4097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4099" name="Text Placeholder 4098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4100" name="Picture 4099" descr="images (5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Rectangles 4100"/>
          <p:cNvSpPr/>
          <p:nvPr/>
        </p:nvSpPr>
        <p:spPr>
          <a:xfrm>
            <a:off x="1371600" y="1143000"/>
            <a:ext cx="6400800" cy="3076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2: </a:t>
            </a:r>
            <a:endParaRPr lang="en-US" sz="3600" b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 b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Nhận biết tập nói:</a:t>
            </a:r>
            <a:endParaRPr lang="en-US" sz="3600" b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 b="1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Con cá chép.</a:t>
            </a:r>
            <a:endParaRPr lang="en-US" sz="3600" b="1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5123" name="Text Placeholder 5122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5124" name="Picture 5123" descr="cá ché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6147" name="Text Placeholder 6146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6148" name="Picture 6147" descr="images (7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Rectangles 6148"/>
          <p:cNvSpPr/>
          <p:nvPr/>
        </p:nvSpPr>
        <p:spPr>
          <a:xfrm>
            <a:off x="2362200" y="2133600"/>
            <a:ext cx="4114800" cy="2438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  <a:endParaRPr lang="en-US" sz="3600" b="1" spc="-360">
              <a:ln w="12700" cap="flat" cmpd="sng">
                <a:solidFill>
                  <a:srgbClr val="000099"/>
                </a:solidFill>
                <a:prstDash val="solid"/>
                <a:headEnd type="none" w="med" len="med"/>
                <a:tailEnd type="none" w="med" len="med"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7169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7171" name="Text Placeholder 7170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7172" name="Picture 7171" descr="cá ché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4800600" cy="3505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3" name="Picture 7172" descr="con tôm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2800"/>
            <a:ext cx="4800600" cy="3505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4" name="Picture 7173" descr="con ốc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352800"/>
            <a:ext cx="4343400" cy="3505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5" name="Picture 7174" descr="con cu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0"/>
            <a:ext cx="4343400" cy="3352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8193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8195" name="Text Placeholder 8194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8196" name="Picture 8195" descr="images (1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7" name="Rectangles 8196" descr="Paper bag"/>
          <p:cNvSpPr/>
          <p:nvPr/>
        </p:nvSpPr>
        <p:spPr>
          <a:xfrm>
            <a:off x="381000" y="1447800"/>
            <a:ext cx="4876800" cy="2509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2"/>
                </a:blipFill>
                <a:effectLst>
                  <a:outerShdw dist="563972" dir="14049740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3:</a:t>
            </a:r>
            <a:endParaRPr lang="en-US" sz="3600" b="1">
              <a:ln w="9525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  <a:blipFill rotWithShape="0">
                <a:blip r:embed="rId2"/>
              </a:blipFill>
              <a:effectLst>
                <a:outerShdw dist="563972" dir="14049740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2"/>
                </a:blipFill>
                <a:effectLst>
                  <a:outerShdw dist="563972" dir="14049740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Củng cố.</a:t>
            </a:r>
            <a:endParaRPr lang="en-US" sz="3600" b="1">
              <a:ln w="9525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  <a:blipFill rotWithShape="0">
                <a:blip r:embed="rId2"/>
              </a:blipFill>
              <a:effectLst>
                <a:outerShdw dist="563972" dir="14049740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itle 9217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9219" name="Text Placeholder 9218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9228" name="Picture 9227" descr="images (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9" name="Rectangles 9228"/>
          <p:cNvSpPr/>
          <p:nvPr/>
        </p:nvSpPr>
        <p:spPr>
          <a:xfrm>
            <a:off x="1905000" y="1633538"/>
            <a:ext cx="5410200" cy="3600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Bắt chước động tác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cá bơi.</a:t>
            </a:r>
            <a:endParaRPr lang="en-US" sz="36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itle 13313"/>
          <p:cNvSpPr>
            <a:spLocks noGrp="1"/>
          </p:cNvSpPr>
          <p:nvPr>
            <p:ph type="title"/>
          </p:nvPr>
        </p:nvSpPr>
        <p:spPr/>
        <p:txBody>
          <a:bodyPr anchor="ctr" anchorCtr="0"/>
          <a:p/>
        </p:txBody>
      </p:sp>
      <p:sp>
        <p:nvSpPr>
          <p:cNvPr id="13315" name="Text Placeholder 13314"/>
          <p:cNvSpPr>
            <a:spLocks noGrp="1"/>
          </p:cNvSpPr>
          <p:nvPr>
            <p:ph type="body" idx="1"/>
          </p:nvPr>
        </p:nvSpPr>
        <p:spPr/>
        <p:txBody>
          <a:bodyPr/>
          <a:p/>
        </p:txBody>
      </p:sp>
      <p:pic>
        <p:nvPicPr>
          <p:cNvPr id="13316" name="Picture 13315" descr="images (11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Rectangles 13316"/>
          <p:cNvSpPr/>
          <p:nvPr/>
        </p:nvSpPr>
        <p:spPr>
          <a:xfrm>
            <a:off x="2514600" y="2438400"/>
            <a:ext cx="4038600" cy="1828800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  <a:normAutofit/>
          </a:bodyPr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en-US" sz="3600" b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Ai nhanh hơn.</a:t>
            </a:r>
            <a:endParaRPr lang="en-US" sz="3600" b="1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WPS Presentation</Application>
  <PresentationFormat>On-screen Show</PresentationFormat>
  <Paragraphs>30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Default Design</vt:lpstr>
      <vt:lpstr>PHÒNG GIÁO DỤC VÀ ĐÀO TẠO QUẬN LONG BIÊN TRƯỜNG MẦM NON HOA HƯỚNG DƯƠNG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</cp:revision>
  <dcterms:created xsi:type="dcterms:W3CDTF">2015-12-07T09:22:00Z</dcterms:created>
  <dcterms:modified xsi:type="dcterms:W3CDTF">2023-07-19T03:22:00Z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06B4459F561D42F3807D70D7AC0DDE16</vt:lpwstr>
  </property>
  <property fmtid="{D5CDD505-2E9C-101B-9397-08002B2CF9AE}" pid="3" name="KSOProductBuildVer">
    <vt:lpwstr>1033-11.2.0.11537</vt:lpwstr>
  </property>
</Properties>
</file>