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</p:sldMasterIdLst>
  <p:sldIdLst>
    <p:sldId id="288" r:id="rId5"/>
    <p:sldId id="264" r:id="rId6"/>
    <p:sldId id="266" r:id="rId7"/>
    <p:sldId id="257" r:id="rId8"/>
    <p:sldId id="258" r:id="rId9"/>
    <p:sldId id="259" r:id="rId10"/>
    <p:sldId id="261" r:id="rId11"/>
    <p:sldId id="262" r:id="rId12"/>
    <p:sldId id="263" r:id="rId13"/>
    <p:sldId id="268" r:id="rId14"/>
  </p:sldIdLst>
  <p:sldSz cx="9144000" cy="6858000" type="screen4x3"/>
  <p:notesSz cx="6858000" cy="9144000"/>
  <p:embeddedFontLst>
    <p:embeddedFont>
      <p:font typeface="Calibri" panose="020F050202020403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>
        <p:scale>
          <a:sx n="66" d="100"/>
          <a:sy n="66" d="100"/>
        </p:scale>
        <p:origin x="-178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15" y="2743200"/>
            <a:ext cx="9125585" cy="1066800"/>
          </a:xfrm>
        </p:spPr>
        <p:txBody>
          <a:bodyPr>
            <a:normAutofit lnSpcReduction="20000"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      : NBTN: Tàu hỏa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    : Nhà trẻ (24-36 tháng)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  : Nguyễn Bích Vân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90600"/>
            <a:ext cx="1348740" cy="134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649" y="119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1772" y="1219200"/>
            <a:ext cx="8850821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1.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động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Gây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hứng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thú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Cô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cho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trẻ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hát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“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Đoàn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nhỏ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xíu</a:t>
            </a:r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”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9718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0601" y="1219200"/>
            <a:ext cx="70661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2.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2: 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tìm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hiểu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hỏa</a:t>
            </a:r>
            <a:endParaRPr lang="en-US" sz="6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798" y="5338465"/>
            <a:ext cx="2430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</Words>
  <Application>WPS Presentation</Application>
  <PresentationFormat>On-screen Show (4:3)</PresentationFormat>
  <Paragraphs>28</Paragraphs>
  <Slides>10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1_Office Theme</vt:lpstr>
      <vt:lpstr>3_Office Theme</vt:lpstr>
      <vt:lpstr>UBND QUẬN LONG BIÊN TRƯỜNG MẦM NON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2006-08-16T00:00:00Z</dcterms:created>
  <dcterms:modified xsi:type="dcterms:W3CDTF">2023-07-19T03:18:46Z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57F1E0205525456ABCD72DCB552C3657</vt:lpwstr>
  </property>
  <property fmtid="{D5CDD505-2E9C-101B-9397-08002B2CF9AE}" pid="3" name="KSOProductBuildVer">
    <vt:lpwstr>1033-11.2.0.11537</vt:lpwstr>
  </property>
</Properties>
</file>