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4" r:id="rId4"/>
    <p:sldId id="258" r:id="rId5"/>
    <p:sldId id="259" r:id="rId6"/>
    <p:sldId id="262" r:id="rId7"/>
    <p:sldId id="261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120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2051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248400" cy="708025"/>
          </a:xfrm>
        </p:spPr>
        <p:txBody>
          <a:bodyPr vert="horz" lIns="91440" tIns="45720" rIns="91440" bIns="45720" anchor="ctr" anchorCtr="0"/>
          <a:p>
            <a:pPr>
              <a:buClrTx/>
              <a:buSzTx/>
              <a:buFontTx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UBND QUẬN LONG BIÊN</a:t>
            </a:r>
            <a:b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TRƯỜNG MẦM NON HOA HƯỚNG DƯƠNG</a:t>
            </a:r>
            <a:endParaRPr lang="en-US" altLang="zh-CN" sz="20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438400"/>
            <a:ext cx="7315200" cy="1066800"/>
          </a:xfrm>
        </p:spPr>
        <p:txBody>
          <a:bodyPr vert="horz" lIns="91440" tIns="45720" rIns="91440" bIns="45720" anchor="t" anchorCtr="0"/>
          <a:p>
            <a:pPr defTabSz="914400">
              <a:buClrTx/>
              <a:buSzTx/>
            </a:pPr>
            <a:r>
              <a:rPr lang="en-US" altLang="zh-CN" sz="36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Lĩnh vực phát triển nhận thức</a:t>
            </a:r>
            <a:endParaRPr lang="en-US" altLang="zh-CN" sz="3600" kern="120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225" y="3429000"/>
            <a:ext cx="873442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    Đề tài: NBTN: Xe đạp _ Xe máy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       Lứa tuổi     : Nhà trẻ (24-36 tháng)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Giáo viên   : Nguyễn Bích Vân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6029325"/>
            <a:ext cx="449580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Năm học: 2022 - 2023</a:t>
            </a:r>
            <a:endParaRPr lang="en-US" altLang="zh-CN" sz="28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990600"/>
            <a:ext cx="1349375" cy="1349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5" grpId="1"/>
      <p:bldP spid="7" grpId="0"/>
      <p:bldP spid="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5364" name="Picture 4" descr="xe đạ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6388" name="Picture 4" descr="xe má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7412" name="Picture 4" descr="ô tô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4340" name="Picture 4" descr="HÌNH NỀ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WordArt 7"/>
          <p:cNvSpPr>
            <a:spLocks noTextEdit="1"/>
          </p:cNvSpPr>
          <p:nvPr/>
        </p:nvSpPr>
        <p:spPr>
          <a:xfrm>
            <a:off x="2057400" y="1633538"/>
            <a:ext cx="4648200" cy="3600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Về đúng nhà 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để xe.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4340" name="Picture 4" descr="HÌNH NỀN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WordArt 5"/>
          <p:cNvSpPr>
            <a:spLocks noTextEdit="1"/>
          </p:cNvSpPr>
          <p:nvPr/>
        </p:nvSpPr>
        <p:spPr>
          <a:xfrm>
            <a:off x="1219200" y="1143000"/>
            <a:ext cx="7086600" cy="307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thúc.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 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  <a:endParaRPr lang="en-US" sz="3600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3076" name="Picture 4" descr="images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5"/>
          <p:cNvSpPr>
            <a:spLocks noTextEdit="1"/>
          </p:cNvSpPr>
          <p:nvPr/>
        </p:nvSpPr>
        <p:spPr>
          <a:xfrm>
            <a:off x="2133600" y="1524000"/>
            <a:ext cx="4876800" cy="31099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 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Ổn định.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4100" name="Picture 4" descr="images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WordArt 5"/>
          <p:cNvSpPr>
            <a:spLocks noTextEdit="1"/>
          </p:cNvSpPr>
          <p:nvPr/>
        </p:nvSpPr>
        <p:spPr>
          <a:xfrm>
            <a:off x="2133600" y="762000"/>
            <a:ext cx="5257800" cy="464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2: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Nhận biết tập nói: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Xe đạp, xe máy.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8196" name="Picture 4" descr="xe đạ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7172" name="Picture 4" descr="xe má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7172" name="Picture 4" descr="HÌNH NỀ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5" descr="Narrow vertical"/>
          <p:cNvSpPr>
            <a:spLocks noTextEdit="1"/>
          </p:cNvSpPr>
          <p:nvPr/>
        </p:nvSpPr>
        <p:spPr>
          <a:xfrm>
            <a:off x="533400" y="1295400"/>
            <a:ext cx="6096000" cy="3352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  <a:endParaRPr lang="en-US" sz="3600" b="1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0248" name="Picture 8" descr="xe đạ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267200" cy="320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9" name="Picture 9" descr="xe má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24200"/>
            <a:ext cx="4191000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10" descr="ô t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0"/>
            <a:ext cx="4876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11" descr="xe đạp điệ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3429000"/>
            <a:ext cx="49530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9220" name="Picture 4" descr="HÌNH NỀN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590800" y="1600200"/>
            <a:ext cx="42672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4: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dirty="0"/>
          </a:p>
        </p:txBody>
      </p:sp>
      <p:pic>
        <p:nvPicPr>
          <p:cNvPr id="10244" name="Picture 4" descr="HÌNH NỀN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828800" y="838200"/>
            <a:ext cx="5638800" cy="3795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thông minh.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WPS Presentation</Application>
  <PresentationFormat>On-screen Show (4:3)</PresentationFormat>
  <Paragraphs>34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Microsoft YaHei</vt:lpstr>
      <vt:lpstr>Arial Unicode MS</vt:lpstr>
      <vt:lpstr>Times New Roman</vt:lpstr>
      <vt:lpstr>Default Design</vt:lpstr>
      <vt:lpstr>3_Office Theme</vt:lpstr>
      <vt:lpstr>UBND QUẬN LONG BIÊN TRƯỜNG MẦM NON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</cp:revision>
  <dcterms:created xsi:type="dcterms:W3CDTF">2016-01-21T01:43:26Z</dcterms:created>
  <dcterms:modified xsi:type="dcterms:W3CDTF">2023-06-18T17:03:51Z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6DE048F263EB45D6A03EDD52A0447028</vt:lpwstr>
  </property>
  <property fmtid="{D5CDD505-2E9C-101B-9397-08002B2CF9AE}" pid="3" name="KSOProductBuildVer">
    <vt:lpwstr>1033-11.2.0.11537</vt:lpwstr>
  </property>
</Properties>
</file>