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91" r:id="rId4"/>
    <p:sldId id="256" r:id="rId5"/>
    <p:sldId id="257" r:id="rId6"/>
    <p:sldId id="260" r:id="rId7"/>
    <p:sldId id="258" r:id="rId8"/>
    <p:sldId id="259" r:id="rId9"/>
    <p:sldId id="261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D851-7B47-C2A5-F388-F179DEC26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79286-1890-7647-3548-A901ED57F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ABF8-26DA-FD53-965A-E2E2040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EA5FB-FDF5-A18C-970E-58924C82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F858-B20C-6B61-6F1F-13BE8E81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4A44-C864-5C63-C863-811A8E6D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5EBC4-87EF-B1E1-CFCB-E1B207D6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A39D-0FA8-0FEE-6F6F-64EC2527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530A-9667-BA96-B35B-0930006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FD00-D9C8-79AD-167F-8C07FA23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E4009-1023-8851-C5FF-7BAC686A5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86447-C2D1-091A-82B8-F8541463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8529-F521-8378-1931-B177FF8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4B4D-2160-2184-A653-B09D3E67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4591-BCB4-A97C-2BB3-D00266F1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774B-5A89-0937-527E-C538C807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8E2EB-1430-B742-FC6B-E069CECC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3A1A-DF0D-8B95-9599-992F1C1B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AFDE-9A3C-5ECA-907E-073E685D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247D-B4C0-5AE0-9BBA-145D8921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35BE-2556-4F42-9B94-98DEC75DF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7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F02A-FB2D-0688-93D9-BDFEC48F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5B44-86A1-C384-849C-05DEC4A3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A2BF-31C5-2FE8-959E-ABDD640F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BF03-3965-9A86-2087-52053AF9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62F8-0CCE-53E2-4AC6-8CC486C7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65159-9F7B-48A0-AD54-BEC84A954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7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D0C9-8768-F8CB-92D6-B7FA54E0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841CC-3690-8F5B-97F2-9101D431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C0AC-16DB-EFDA-E3FE-783E09C6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06940-B2D1-9265-21FA-BE0836D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6EB6-BBA4-82A6-D959-E88F93F9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79042-7D10-492C-B177-3E4FB6D55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1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09FF-E3E6-D4ED-17E2-2EB79DCB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5881-8211-DBFE-EACE-DEE67838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C885-03EF-23A0-EE38-D53A0B8F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FD38-7364-C074-183A-AE17C103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6794-905B-5069-8B06-4F5BF5D9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84A33-7D97-F7F2-6A10-58CEE63B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D069-DC78-4586-81CB-1B0F5EE2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4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C9F1-1820-D602-4F6C-C9E2236D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749E-F6DE-C3E1-02C9-55575537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69779-7323-7E28-B928-F5B80C52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F93F6-4BA4-5F0A-AB91-FA5D90EBC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557CD-CCA0-1EF1-F5C4-4461AAFDE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F0C3B-5268-72E8-FE02-842A34FE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DAC94B-856A-510D-5B1E-3261EA18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0BBBF-80CF-5FB7-F655-C00463C1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2EB7-E65C-49F7-993B-EBA2F74DF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8F4D-8BDF-BC68-A985-15BB65AD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B1B59-EA83-C24C-7DF6-E84F5774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6623C-41DF-E508-42A8-FB6D385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A7EC2-D545-639D-58FF-6580EC17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2B60-594F-4DD0-90B1-A9306DE35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4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3A4C-DDE1-EDFF-05A3-74CC4C0D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7DCA2-D380-B781-3EE5-C5EE5E58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E1FE-60A1-7A7B-FBEC-F579FA20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54FE-28D4-4BB0-8464-C74A8C57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6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7637-2CB3-4143-C604-99E59F0D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340F-99F4-7567-8E13-F2217A72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BE11-1769-D780-B000-BA5458F37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BAB5-4659-B564-8881-429AE69D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97D0-CBD9-078A-3772-7DB22546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3DB7-ED12-6A7E-8674-1FCF37C3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E12F-0633-4B21-9EEF-58439C13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4D8F-9B7F-FEA2-5301-6BFA42F1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DBBF-DA26-11C7-B23B-4A008C44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B6A1-BA5A-0737-CC16-2932B4E2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7080-B1A0-7D61-D99A-6FA3CF55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B153-2DB7-EE0A-7F3F-AAAB1011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B499-036A-4B1F-99F1-8D06F02E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C47AF-2966-8C06-D28A-328CB03C7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48B6-25E1-73C4-9FFE-F89DE388A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64C1-7A28-2C0E-FC0A-94BBBAD1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577F-07F6-17E8-0F46-B0879E93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45FCD-F45B-3C03-C41B-0C28FD16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300F-A639-4CDC-9A4A-5251CE760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5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C514-CF3D-2397-5587-FBB3E184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0FE4C-D72C-A81F-515C-7B3B70C2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4E7E-36D5-EC42-8B04-EDB28906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F644-E8E9-0E4C-6B16-5F0E0619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6D74-6892-A706-CD77-97D15FA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DFF8-912F-40BD-8495-82E73AB0A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7D118-280C-DCA4-71DF-BC1A98C6E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86B4F-2BD5-D742-C94C-A2CE35302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5EB5-F782-FFD7-90AE-E0B8C316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55A5-CD16-FDDE-546A-02DF617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9DA4-2DB6-4517-EB57-B65899A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1538-1FBC-401B-B234-DC286F525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7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5BE0E-244D-DC39-DBD0-5FA146C4BC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9B0B9-9E60-7CAA-CB7D-EFDE4B76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EEE67-B7BD-FFE9-6875-EA7075D7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2B172-9174-B3A1-F880-B31C3A9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F5D3FA-DB4D-4BD6-89DC-17CEED7AE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68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F5AD93-D4A0-5C03-330E-4AE3DEE1C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96B05-4195-4F39-E8FC-A57954018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DD5AA4-E469-1977-C8C4-45C8B9E7D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30DF-B57A-41F7-8717-5DBDCDC9D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331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82E17-19CE-D093-86E1-5DEE2FBFA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2798E-5D26-6639-10A4-7A2FE8BD1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39A5B-38DA-1B52-14E9-46A76E273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B1EF-5B1C-4CD9-AD6D-5E38695F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EEF3A-E032-BE0A-59BA-4B928C8A7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B210B-416C-9BDE-4E27-DEEDAEBB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823D8-5884-AC13-D12B-611844C2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8174-17AC-4B1F-891E-A0E34E08E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53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571A3-34BF-FC31-8AE1-2ED19B36C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A1E2F-8E11-C5E2-0242-2C47108F7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F5B90-D1FA-A48F-3F94-00020D9B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E46A-0977-4370-AEFB-5A8210D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93776-02E1-C6BC-307A-E20CDB8D8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724BDF-F075-F34E-7FD3-1ECCA8580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7E6860-0324-946B-4913-DF7F1382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C66B-413A-41A1-964E-CE36A8E9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0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928A1F-10A4-A8E3-72ED-71AD4747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813FAF-46F5-C09C-F9B5-6A1A63909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3E74F2-45E6-F4F6-4FF2-9E95A095D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09CF-52B4-40AC-B648-781925D6D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0FB8-2CD8-64AD-EAC5-81E49D91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2458-C480-9D09-5B2A-B6AD1887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A4F3-3D61-B99C-977F-283C99BC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E76-DD43-D48C-E462-64FC4F12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5B4D-BD40-41FF-4738-5A5F8297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1CCA9-7756-4D19-8726-34ECABEE7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C64FFF-08C1-593E-0358-6B1FFEAF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31C01F-5CE7-23BB-CB9A-07B0AA0BE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B585-5613-4F19-8BA9-6CB4F493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CC24C-70B1-0D2F-6E20-7C2E0ED01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3D42C-5FF3-37C9-33B5-6E6D90FCE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93A3F-422B-88B1-BEC9-A639CB1CF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A080-5259-4B84-A5D7-2EB49A067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AFA9D-0632-0486-8ECE-B5EAEE659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33889-3C05-062D-E7B2-60202E805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EDD62-9FD2-0969-D751-A6A24D412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CE1-1E61-41E3-A795-A21109C0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0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0BA00-72D9-4664-E22D-B9A30B926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1801E-00A2-CEBC-9E89-9ACA4039F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A727E-9D76-C8C2-F77B-53B1F06EA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C85D-C200-43AD-9FAD-8C7D3D9A4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7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05509-E900-11D3-24A7-241686206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EC8E3-F0A5-A797-0849-CC41238A6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5CFAE-7212-F8B4-8818-F8C6BD80A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4CE5-BC19-4AA9-8635-6D082ED15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5B79-49AE-7F92-EF35-AFB9A848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15D1-0842-5270-CE5F-4FA7469AB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80C9F-9A43-1628-9272-82344DE9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0AB2-695E-DA43-4B48-04CF8018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74B19-94DF-3947-F4AB-36A7A821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3B99E-D027-EECC-EE30-1F02818B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103D-943B-8E2E-33D9-8033A2E2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2501-69BC-F912-0654-346D2B1C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18072-B989-126B-1EF8-0FC07703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43393-627D-285B-ECEB-966B13284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A59D1-826E-642D-20A7-BB5AB8BCF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22C4-BEAB-E561-8AC1-C5E1DDF1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D818A-A9BD-9F68-3053-C2E4417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8FB9-8BE9-0131-0226-9FB703D5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71A-C6FD-0C3D-8211-972CE6FE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9BF38-B405-7EB1-371F-2757F493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D43C-F2EC-8690-B81D-BA49F04E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8FDA3-2E83-1DCB-45CF-219B07FE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E08AB-817F-DD23-79FA-DFEA1FC2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5076-96A9-FC34-A535-F26DB583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18176-3E66-21E2-417F-82A6BAEA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4B97-3EEB-DDFA-ABEA-0D39A801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93D1-0119-56A2-C0C1-52EEBC59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12F73-D793-0CCD-5D3F-0759251E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660C-B7C3-F54C-74D7-C373B235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26FF-E21F-B26B-A5D6-B8C7167E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FB9E6-DAE7-4EC8-304B-69FA1AFD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3BE2-19DC-D8A3-766C-76261EDB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EADC-9391-E5B5-E856-4EC6065F5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C2A11-3854-5B70-2656-4C805A66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D55C3-77FD-94D7-4105-809366D6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A6A79-B35C-FD13-7AE8-8E698CAC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B457D-5A93-FF06-D0B5-6ED7F506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1EBEA-6F15-D85D-28A3-665BC61B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80E3-42DE-98D3-28B3-E80B2DD1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D7A90-D0FA-DE73-8AEA-41419B63F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043-ABC7-4CA2-8FD1-605C3EA32621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E45F-91B8-EE9A-AD30-4603FEB08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C78C-1870-5913-DE15-F57661B8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FB0E-6257-4EA2-A7FE-0D6A12AA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910212-C5A2-9F36-8DC4-66455FCB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C08FD-F54E-6A5E-DDC2-4DF9729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3CF3A9-4A8C-BBF5-96B9-CFE415CFA7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5E7B80-61C2-CB9B-DA09-297DA64A0B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EAEB3B-123F-726C-2A3D-0EC2F0C52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7C65E-8172-4F1A-AC59-5F8119700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5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4F4937-B563-71DA-945D-970E4E905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0840B5-427E-00D8-3A56-8C46A37BE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87971B-4733-FA3B-F609-4965A3F333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0D0EB2-6C9E-4180-4F70-AC4C5CB8FD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F831A9-0524-7E44-AE51-3E9362B62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0E14071-8DA7-4FD2-A910-53219AF5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7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ringdecoul0">
            <a:extLst>
              <a:ext uri="{FF2B5EF4-FFF2-40B4-BE49-F238E27FC236}">
                <a16:creationId xmlns:a16="http://schemas.microsoft.com/office/drawing/2014/main" id="{5B56D463-58A6-E6DB-2E76-3912A474E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37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060214cbminiringfz5">
            <a:extLst>
              <a:ext uri="{FF2B5EF4-FFF2-40B4-BE49-F238E27FC236}">
                <a16:creationId xmlns:a16="http://schemas.microsoft.com/office/drawing/2014/main" id="{CDC61CB3-2CAE-5A4A-1B03-21A9AB01F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pringdecoul0">
            <a:extLst>
              <a:ext uri="{FF2B5EF4-FFF2-40B4-BE49-F238E27FC236}">
                <a16:creationId xmlns:a16="http://schemas.microsoft.com/office/drawing/2014/main" id="{F0874357-A998-550B-2259-EC17CE4C6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1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60214cbminiringfz5">
            <a:extLst>
              <a:ext uri="{FF2B5EF4-FFF2-40B4-BE49-F238E27FC236}">
                <a16:creationId xmlns:a16="http://schemas.microsoft.com/office/drawing/2014/main" id="{5C64E411-9084-6C30-5AF8-4335F61B2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bbojjww2">
            <a:extLst>
              <a:ext uri="{FF2B5EF4-FFF2-40B4-BE49-F238E27FC236}">
                <a16:creationId xmlns:a16="http://schemas.microsoft.com/office/drawing/2014/main" id="{ACCB44B6-BC52-A0A8-A25F-D1469FFC8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49530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bbojjww2">
            <a:extLst>
              <a:ext uri="{FF2B5EF4-FFF2-40B4-BE49-F238E27FC236}">
                <a16:creationId xmlns:a16="http://schemas.microsoft.com/office/drawing/2014/main" id="{369DDF7D-01A3-CB70-BD8A-741EE00CA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0292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>
            <a:extLst>
              <a:ext uri="{FF2B5EF4-FFF2-40B4-BE49-F238E27FC236}">
                <a16:creationId xmlns:a16="http://schemas.microsoft.com/office/drawing/2014/main" id="{E37BE785-730C-EBA3-D6A3-1D481075A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81074"/>
            <a:ext cx="7848599" cy="4810125"/>
          </a:xfrm>
        </p:spPr>
        <p:txBody>
          <a:bodyPr/>
          <a:lstStyle/>
          <a:p>
            <a:pPr eaLnBrk="1" hangingPunct="1">
              <a:defRPr/>
            </a:pP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r>
              <a:rPr lang="vi-VN" sz="20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vi-VN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6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Phát triển ngôn ngữ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Thơ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Nhà trẻ (24 – 36 tháng)</a:t>
            </a:r>
            <a:b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i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Dương Thị Hồng Hải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endParaRPr lang="en-US" sz="3200" b="1" dirty="0">
              <a:solidFill>
                <a:srgbClr val="990033"/>
              </a:solidFill>
              <a:latin typeface=".VnVogueH" pitchFamily="34" charset="0"/>
            </a:endParaRPr>
          </a:p>
        </p:txBody>
      </p:sp>
      <p:pic>
        <p:nvPicPr>
          <p:cNvPr id="2057" name="Picture 14" descr="3">
            <a:extLst>
              <a:ext uri="{FF2B5EF4-FFF2-40B4-BE49-F238E27FC236}">
                <a16:creationId xmlns:a16="http://schemas.microsoft.com/office/drawing/2014/main" id="{F04F7FE9-3FB3-5388-4113-513B384E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3733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GARLANBELS1">
            <a:extLst>
              <a:ext uri="{FF2B5EF4-FFF2-40B4-BE49-F238E27FC236}">
                <a16:creationId xmlns:a16="http://schemas.microsoft.com/office/drawing/2014/main" id="{135173A9-9473-CE18-BFA1-BB82C84E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3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GARLANBELS1">
            <a:extLst>
              <a:ext uri="{FF2B5EF4-FFF2-40B4-BE49-F238E27FC236}">
                <a16:creationId xmlns:a16="http://schemas.microsoft.com/office/drawing/2014/main" id="{9AC44C73-C9C9-1FBA-158B-0C97814D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GARLANBELS1">
            <a:extLst>
              <a:ext uri="{FF2B5EF4-FFF2-40B4-BE49-F238E27FC236}">
                <a16:creationId xmlns:a16="http://schemas.microsoft.com/office/drawing/2014/main" id="{0BC2FE87-4142-169F-18A0-3D17D083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1" descr="GARLANBELS1">
            <a:extLst>
              <a:ext uri="{FF2B5EF4-FFF2-40B4-BE49-F238E27FC236}">
                <a16:creationId xmlns:a16="http://schemas.microsoft.com/office/drawing/2014/main" id="{9D04CE2C-8374-DC37-537B-0252DDE0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838200"/>
            <a:ext cx="1255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85518-BAD4-AE61-ECDA-A983ED94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4A3542-DE8C-DFF1-6968-3D54DC0CDF8B}"/>
              </a:ext>
            </a:extLst>
          </p:cNvPr>
          <p:cNvSpPr/>
          <p:nvPr/>
        </p:nvSpPr>
        <p:spPr>
          <a:xfrm>
            <a:off x="665019" y="1427020"/>
            <a:ext cx="10695708" cy="35467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18DF5-661E-A901-41A8-98671AD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"/>
            <a:ext cx="12192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CF26C2-AE9A-E73F-A56B-7A22D2C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E48CE-D3E5-82BA-2DE0-E431730CED78}"/>
              </a:ext>
            </a:extLst>
          </p:cNvPr>
          <p:cNvSpPr txBox="1"/>
          <p:nvPr/>
        </p:nvSpPr>
        <p:spPr>
          <a:xfrm flipH="1">
            <a:off x="1855304" y="1285461"/>
            <a:ext cx="7103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Xơi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1913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D7889-B766-F282-F2C7-94BDB811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0B07C-2515-7E2A-4092-B8A01D1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0AC80-6096-A084-117B-50FD9713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FE365-2A96-E850-738F-A02519D31DCC}"/>
              </a:ext>
            </a:extLst>
          </p:cNvPr>
          <p:cNvSpPr txBox="1"/>
          <p:nvPr/>
        </p:nvSpPr>
        <p:spPr>
          <a:xfrm flipH="1">
            <a:off x="1590261" y="1525083"/>
            <a:ext cx="86271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/>
              <a:t>Lặng lẽ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973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F274E5A-937C-2A1C-8933-DCFDA44FC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819AA69-15AE-45BF-A9DE-A9710175B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8601"/>
            <a:ext cx="8229600" cy="5902325"/>
          </a:xfrm>
        </p:spPr>
        <p:txBody>
          <a:bodyPr/>
          <a:lstStyle/>
          <a:p>
            <a:endParaRPr lang="vi-VN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016DB4C-726C-E7ED-20EB-8E8F8A23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WordArt 5">
            <a:extLst>
              <a:ext uri="{FF2B5EF4-FFF2-40B4-BE49-F238E27FC236}">
                <a16:creationId xmlns:a16="http://schemas.microsoft.com/office/drawing/2014/main" id="{ECD224AE-BC7A-65F6-37AD-5E47682EA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7842" y="1970088"/>
            <a:ext cx="4770783" cy="214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cô và các bé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3B445359-B133-9E6F-62D7-5B6749002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276600"/>
            <a:ext cx="26003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01749651-7B72-55DE-7401-FBEED503DA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64" y="84613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FBE5BD4A-22CB-665D-F2F9-67FA85FF5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23" y="2857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96E02040-C8EF-9547-35D5-0CB25C295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7" y="2667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>
            <a:extLst>
              <a:ext uri="{FF2B5EF4-FFF2-40B4-BE49-F238E27FC236}">
                <a16:creationId xmlns:a16="http://schemas.microsoft.com/office/drawing/2014/main" id="{56126365-0CC5-1181-396C-9F0DC72B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.VnVogueH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 UBND QUẬN LONG BIÊN TRƯỜNG MẦM NON HOA HƯỚNG DƯƠNG  Lĩnh vực: Phát triển ngôn ngữ  Hoạt động: Làm quen văn học Đề tài: Thơ “Quả chuối nhỏ” Lứa tuổi: Nhà trẻ (24 – 36 tháng) GV thực hiện: Dương Thị Hồng Hải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HVC</dc:creator>
  <cp:lastModifiedBy>Administrator</cp:lastModifiedBy>
  <cp:revision>6</cp:revision>
  <dcterms:created xsi:type="dcterms:W3CDTF">2022-10-18T06:18:45Z</dcterms:created>
  <dcterms:modified xsi:type="dcterms:W3CDTF">2023-08-28T10:07:30Z</dcterms:modified>
</cp:coreProperties>
</file>