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437C-A8B7-443E-B42B-DACD4307B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26FE0-C5C0-4280-B027-36F989478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4B958-4144-4A19-B3BB-0B1900DF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016D2-59A7-4F02-B03C-010C1799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0B323-267E-4F33-82B5-65E2A402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0EFE-4510-4DB0-A7AB-D5E091C6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39706-88F2-490B-AAE5-14F22BDFF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C87BF-E059-4ACE-868A-F3DB46EB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F7DFE-AB3F-41BA-876C-BA418D7B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3F57-F9A9-4E1C-B827-762293E4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CA9EC-0380-4F2E-93FC-91731FCAD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DF3ED-A54B-4A3B-A004-09E66E626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DB6-C681-4D84-BE9B-EF9DB0F1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CC45-E438-4ED3-A4F1-BA7634A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83B51-83E7-465C-B32E-ED84262B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CEDD-5457-43D8-9DA7-DA1658BD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1CA6-79F8-4A4D-93E8-91EB6B29E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691C0-12E3-42C7-B2FB-4E164961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4BAA-66C7-454A-963C-C2392791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EABEE-6B59-421F-93DD-FF764341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692D-9AED-4E18-A706-50227103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F2B3B-0F11-4129-8C7B-406950BE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ADC79-C446-4F5E-9B78-579B1C01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70EC-2F1C-4A5E-AE61-176561F4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4A947-4E33-42AD-8FF1-1C6EDB30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0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1112-834C-4716-B5A0-7C0834CE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DD87-04AE-4C22-A4D7-0AC1A8B3E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AC4B8-FE49-455A-B2C6-CA1BEA820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E0DAB-F63D-4A26-B097-87778456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F0FDB-CCE1-438C-BB55-8BD1270B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FA80-A322-4AAD-951C-54038F2F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051E-198D-47DB-800B-EBE5747F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3FF5-8106-4E91-8AB8-577B97A0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E4C6A-70DB-436C-929F-04A3D8630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D1E74-016D-46CD-A85D-CD0FEACCF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F727E-8933-4AA7-84D9-20E1E3A0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90D9A-6E13-4DF4-AD88-77D10C4A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75130-AB92-46C9-8FA6-CBC5C6BF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A01C0-B28D-4527-91A6-955D82E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5C90-CD3E-4455-9235-E5FD78B0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A28A0-CA73-43E7-9AF5-45DE560B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D1A05-60F3-45B1-8960-A69D5DC8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D82E2-751B-4FCB-931C-D47CB667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1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9682-8D2C-4DEB-86E4-A7426BEE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B8A30-DEE5-407E-B6D0-9F35A5B8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AEE75-E161-42B9-8964-988BB58D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674C-F38A-4DB2-BAB0-17DD026E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3C728-FA05-4786-88BD-1B9E1260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6FAB-02EE-4EA8-898F-7F89C2C3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BF7F7-99D2-4AE1-973D-CBCEC1C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06C2E-7259-4C3E-A7EF-F3D5B0C6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803A4-EE9E-4E72-B756-01DBD8AF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F99A-08D8-4A88-9130-039AFBE3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F81C6-59B0-46CC-A19E-B75E5179D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6186C-D1E2-4719-A82F-30391D4C2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13E34-07DD-4D5E-8E04-B87EEE8C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6CCCD-D837-4C6F-8E32-069B82A8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3791-1FAF-4E47-AB5B-59439683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B26BB-B9B8-4F21-B4B8-F6EDF0BC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5BACD-F474-47DA-A2D1-1BC88C19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D3A1-CAB0-4F93-8C88-1AD9B2AA6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8D8F-0B4C-485B-83CC-96B2BA43AC4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FECAF-3EF7-40C9-BD2C-B21689762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98B2A-3F81-4C9F-81E8-A8FEB03E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8EFE-DAAB-49DE-A4E8-11FB12BA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pap06_iS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AjfamBP5QM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76277-6A5B-4DDB-97A0-AE96B13BDC4E}"/>
              </a:ext>
            </a:extLst>
          </p:cNvPr>
          <p:cNvSpPr txBox="1"/>
          <p:nvPr/>
        </p:nvSpPr>
        <p:spPr>
          <a:xfrm>
            <a:off x="1325366" y="380144"/>
            <a:ext cx="96268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HOA HƯƠNG DƯƠNG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Phát triển ngôn ngữ</a:t>
            </a: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tài : NBTN “Đồ dùng của bé ”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24-36 tháng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 : Hà Thị Thanh Hoài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5744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hￃﾡu ￄﾐi M￡ﾺﾫu Giￃﾡo">
            <a:hlinkClick r:id="" action="ppaction://media"/>
            <a:extLst>
              <a:ext uri="{FF2B5EF4-FFF2-40B4-BE49-F238E27FC236}">
                <a16:creationId xmlns:a16="http://schemas.microsoft.com/office/drawing/2014/main" id="{E09D1E41-5E1D-4A5B-8A99-BB8D9D8E28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92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D0010-2A0F-47B3-A00F-8E59A7F17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20" y="616449"/>
            <a:ext cx="3873358" cy="3554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0D74B-668C-411F-AD83-1DF99BF8B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76" y="190819"/>
            <a:ext cx="3689279" cy="3113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23844-A65E-4003-A4E0-883F049DE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224" y="3554110"/>
            <a:ext cx="3578831" cy="3113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E019C-7249-43CD-B33E-9329C0001287}"/>
              </a:ext>
            </a:extLst>
          </p:cNvPr>
          <p:cNvSpPr txBox="1"/>
          <p:nvPr/>
        </p:nvSpPr>
        <p:spPr>
          <a:xfrm>
            <a:off x="1767155" y="4510355"/>
            <a:ext cx="34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Ba lô</a:t>
            </a:r>
          </a:p>
        </p:txBody>
      </p:sp>
    </p:spTree>
    <p:extLst>
      <p:ext uri="{BB962C8B-B14F-4D97-AF65-F5344CB8AC3E}">
        <p14:creationId xmlns:p14="http://schemas.microsoft.com/office/powerpoint/2010/main" val="17732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BFCF-24DD-4D63-B036-549B7932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09" y="308225"/>
            <a:ext cx="9035265" cy="1510301"/>
          </a:xfrm>
        </p:spPr>
        <p:txBody>
          <a:bodyPr/>
          <a:lstStyle/>
          <a:p>
            <a:pPr algn="ctr"/>
            <a:r>
              <a:rPr lang="en-US"/>
              <a:t>Cách đeo balo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1C6D9-1EEB-4EEB-8E44-AADB1C4A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5" y="2152008"/>
            <a:ext cx="4701874" cy="4202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D1219-7093-44AC-A105-DA3DC9355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52008"/>
            <a:ext cx="5332287" cy="42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3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￡ﾻﾹ nￄﾃng c￡ﾺﾥt ba lￃﾴ c￡ﾻﾧa tr￡ﾺﾻ (Montessori) -  Th￡ﾻﾱc hￃﾠnh cu￡ﾻﾙc s￡ﾻﾑng (ph￡ﾻﾥ huynh, giￃﾡo viￃﾪn nￃﾪn bi￡ﾺ﾿t)">
            <a:hlinkClick r:id="" action="ppaction://media"/>
            <a:extLst>
              <a:ext uri="{FF2B5EF4-FFF2-40B4-BE49-F238E27FC236}">
                <a16:creationId xmlns:a16="http://schemas.microsoft.com/office/drawing/2014/main" id="{4729C266-68AA-4F66-A04C-9CDF966CBF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209" y="143838"/>
            <a:ext cx="11702265" cy="65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56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54</Words>
  <Application>Microsoft Office PowerPoint</Application>
  <PresentationFormat>Widescreen</PresentationFormat>
  <Paragraphs>11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Cách đeo balo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2022-09-19T14:05:53Z</dcterms:created>
  <dcterms:modified xsi:type="dcterms:W3CDTF">2023-06-19T15:08:35Z</dcterms:modified>
</cp:coreProperties>
</file>