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268" r:id="rId4"/>
    <p:sldId id="260" r:id="rId5"/>
    <p:sldId id="269" r:id="rId6"/>
    <p:sldId id="267" r:id="rId7"/>
    <p:sldId id="271" r:id="rId8"/>
    <p:sldId id="272" r:id="rId9"/>
    <p:sldId id="270" r:id="rId10"/>
    <p:sldId id="258" r:id="rId11"/>
    <p:sldId id="259" r:id="rId12"/>
    <p:sldId id="261" r:id="rId13"/>
    <p:sldId id="262" r:id="rId14"/>
    <p:sldId id="263" r:id="rId15"/>
    <p:sldId id="264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86" d="100"/>
          <a:sy n="86" d="100"/>
        </p:scale>
        <p:origin x="15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785FD-4E6A-40DB-974D-7BE6026D3993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FC6D7-A428-4D08-B82F-B33969E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3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74182-1434-40B3-B7D2-5CA6087A5A7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00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47106-DCBA-4908-9EA0-12170B22A3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51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47106-DCBA-4908-9EA0-12170B22A3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5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47106-DCBA-4908-9EA0-12170B22A3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48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28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2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67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62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5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00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73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8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03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0F409-369A-48C9-B6EC-E5B1AEE95A2D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63EE-5428-4396-B892-FF91328819B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gif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p3"/><Relationship Id="rId7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p3"/><Relationship Id="rId7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tags" Target="../tags/tag3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p3"/><Relationship Id="rId7" Type="http://schemas.openxmlformats.org/officeDocument/2006/relationships/image" Target="../media/image8.jpeg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ee Motion Graphic Virtual Background ☀️Yellow Sunny Summer Sky Bright Kids Cartoon VJ Loop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57988" y="1965228"/>
            <a:ext cx="5715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21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CUỘC THI THIẾT </a:t>
            </a:r>
            <a:r>
              <a:rPr lang="en-US" sz="21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1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GIẢNG ĐIỆN TỬ</a:t>
            </a:r>
          </a:p>
          <a:p>
            <a:pPr algn="ctr" defTabSz="685800">
              <a:defRPr/>
            </a:pP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7425" y="106990"/>
            <a:ext cx="46291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defTabSz="685800">
              <a:defRPr/>
            </a:pPr>
            <a:r>
              <a:rPr lang="en-US" sz="135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95" y="789488"/>
            <a:ext cx="928010" cy="92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857988" y="2445179"/>
            <a:ext cx="5715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1079" y="3009541"/>
            <a:ext cx="5715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83388" y="3581438"/>
            <a:ext cx="5715000" cy="3924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19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9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Thị Thanh </a:t>
            </a:r>
            <a:r>
              <a:rPr lang="en-US" sz="19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195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06970" y="4639407"/>
            <a:ext cx="5715000" cy="7617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19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9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19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9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9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1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04661" y="5136041"/>
            <a:ext cx="5715000" cy="7617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19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19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19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9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9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9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1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49797" y="5632675"/>
            <a:ext cx="5715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2022-2023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681986"/>
      </p:ext>
    </p:extLst>
  </p:cSld>
  <p:clrMapOvr>
    <a:masterClrMapping/>
  </p:clrMapOvr>
  <p:transition spd="slow" advTm="335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2" grpId="0"/>
      <p:bldP spid="16" grpId="0"/>
      <p:bldP spid="17" grpId="0"/>
      <p:bldP spid="18" grpId="0"/>
      <p:bldP spid="20" grpId="0"/>
      <p:bldP spid="21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pic>
        <p:nvPicPr>
          <p:cNvPr id="4097" name="Picture 1" descr="C:\Users\Computer\Downloads\thìa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90971">
            <a:off x="3182058" y="-597168"/>
            <a:ext cx="3895725" cy="58197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4958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672"/>
            <a:ext cx="9144000" cy="6836328"/>
          </a:xfrm>
          <a:prstGeom prst="rect">
            <a:avLst/>
          </a:prstGeom>
          <a:noFill/>
        </p:spPr>
      </p:pic>
      <p:pic>
        <p:nvPicPr>
          <p:cNvPr id="6" name="Picture 1" descr="C:\Users\Computer\Downloads\thìa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90971">
            <a:off x="5650947" y="1150860"/>
            <a:ext cx="1902128" cy="28415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4114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4114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286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pic>
        <p:nvPicPr>
          <p:cNvPr id="13" name="Picture 3" descr="C:\Users\Computer\Downloads\bát-removebg-preview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143000"/>
            <a:ext cx="4419600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pic>
        <p:nvPicPr>
          <p:cNvPr id="5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2286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66800" y="381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000" y="2971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00" y="5334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2" name="Picture 8" descr="C:\Users\Computer\Downloads\images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05200"/>
            <a:ext cx="2638425" cy="173355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5486400" y="2819400"/>
            <a:ext cx="2286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dĩa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9800" y="5410200"/>
            <a:ext cx="1292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pic>
        <p:nvPicPr>
          <p:cNvPr id="1026" name="Picture 2" descr="C:\Users\Computer\Downloads\bát_tô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838200"/>
            <a:ext cx="3257550" cy="2171700"/>
          </a:xfrm>
          <a:prstGeom prst="rect">
            <a:avLst/>
          </a:prstGeom>
          <a:noFill/>
        </p:spPr>
      </p:pic>
      <p:pic>
        <p:nvPicPr>
          <p:cNvPr id="1027" name="Picture 3" descr="C:\Users\Computer\Downloads\dĩa-removebg-previe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960829">
            <a:off x="5660172" y="707171"/>
            <a:ext cx="2261626" cy="2261626"/>
          </a:xfrm>
          <a:prstGeom prst="rect">
            <a:avLst/>
          </a:prstGeom>
          <a:noFill/>
        </p:spPr>
      </p:pic>
      <p:pic>
        <p:nvPicPr>
          <p:cNvPr id="1028" name="Picture 4" descr="C:\Users\Computer\Downloads\đĩa-removebg-previe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3733800"/>
            <a:ext cx="268605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pic>
        <p:nvPicPr>
          <p:cNvPr id="7" name="Picture 1" descr="C:\Users\Computer\Downloads\thìa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90971">
            <a:off x="5900294" y="1316151"/>
            <a:ext cx="1543329" cy="23055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76400" y="3124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200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5486400"/>
            <a:ext cx="1600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5715000"/>
            <a:ext cx="1292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" descr="C:\Users\Computer\Downloads\thìa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08575">
            <a:off x="6240921" y="418250"/>
            <a:ext cx="588245" cy="878772"/>
          </a:xfrm>
          <a:prstGeom prst="rect">
            <a:avLst/>
          </a:prstGeom>
          <a:noFill/>
        </p:spPr>
      </p:pic>
      <p:pic>
        <p:nvPicPr>
          <p:cNvPr id="20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pic>
        <p:nvPicPr>
          <p:cNvPr id="21" name="Picture 3" descr="C:\Users\Computer\Downloads\bát-removebg-preview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143000"/>
            <a:ext cx="3352800" cy="2095500"/>
          </a:xfrm>
          <a:prstGeom prst="rect">
            <a:avLst/>
          </a:prstGeom>
          <a:noFill/>
        </p:spPr>
      </p:pic>
      <p:pic>
        <p:nvPicPr>
          <p:cNvPr id="22" name="Picture 3" descr="C:\Users\Computer\Downloads\bát-removebg-preview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228600"/>
            <a:ext cx="1371600" cy="857250"/>
          </a:xfrm>
          <a:prstGeom prst="rect">
            <a:avLst/>
          </a:prstGeom>
          <a:noFill/>
        </p:spPr>
      </p:pic>
      <p:pic>
        <p:nvPicPr>
          <p:cNvPr id="23" name="Picture 4" descr="C:\Users\Computer\Downloads\đĩa-removebg-previe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3962400"/>
            <a:ext cx="2686050" cy="1790700"/>
          </a:xfrm>
          <a:prstGeom prst="rect">
            <a:avLst/>
          </a:prstGeom>
          <a:noFill/>
        </p:spPr>
      </p:pic>
      <p:pic>
        <p:nvPicPr>
          <p:cNvPr id="24" name="Picture 8" descr="C:\Users\Computer\Downloads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3657600"/>
            <a:ext cx="2638425" cy="1733550"/>
          </a:xfrm>
          <a:prstGeom prst="rect">
            <a:avLst/>
          </a:prstGeom>
          <a:noFill/>
        </p:spPr>
      </p:pic>
      <p:pic>
        <p:nvPicPr>
          <p:cNvPr id="25" name="Picture 8" descr="C:\Users\Computer\Downloads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2810111">
            <a:off x="6142309" y="428431"/>
            <a:ext cx="1246728" cy="819150"/>
          </a:xfrm>
          <a:prstGeom prst="rect">
            <a:avLst/>
          </a:prstGeom>
          <a:noFill/>
        </p:spPr>
      </p:pic>
      <p:pic>
        <p:nvPicPr>
          <p:cNvPr id="26" name="Picture 4" descr="C:\Users\Computer\Downloads\đĩa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457200"/>
            <a:ext cx="1085850" cy="72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381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1" name="Picture 1" descr="C:\Users\Computer\Downloads\khay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90800"/>
            <a:ext cx="3962400" cy="3962400"/>
          </a:xfrm>
          <a:prstGeom prst="rect">
            <a:avLst/>
          </a:prstGeom>
          <a:noFill/>
        </p:spPr>
      </p:pic>
      <p:pic>
        <p:nvPicPr>
          <p:cNvPr id="20482" name="Picture 2" descr="C:\Users\Computer\Downloads\khay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90800"/>
            <a:ext cx="3962400" cy="3962400"/>
          </a:xfrm>
          <a:prstGeom prst="rect">
            <a:avLst/>
          </a:prstGeom>
          <a:noFill/>
        </p:spPr>
      </p:pic>
      <p:pic>
        <p:nvPicPr>
          <p:cNvPr id="8" name="Picture 10" descr="C:\Users\Computer\Downloads\bát_đỏ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276600"/>
            <a:ext cx="1562100" cy="1562100"/>
          </a:xfrm>
          <a:prstGeom prst="rect">
            <a:avLst/>
          </a:prstGeom>
          <a:noFill/>
        </p:spPr>
      </p:pic>
      <p:pic>
        <p:nvPicPr>
          <p:cNvPr id="9" name="Picture 1" descr="C:\Users\Computer\Downloads\thìa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795601">
            <a:off x="5016611" y="3522082"/>
            <a:ext cx="1506612" cy="2250709"/>
          </a:xfrm>
          <a:prstGeom prst="rect">
            <a:avLst/>
          </a:prstGeom>
          <a:noFill/>
        </p:spPr>
      </p:pic>
      <p:pic>
        <p:nvPicPr>
          <p:cNvPr id="20483" name="Picture 3" descr="C:\Users\Computer\Downloads\bát-removebg-preview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447800"/>
            <a:ext cx="2232661" cy="1395413"/>
          </a:xfrm>
          <a:prstGeom prst="rect">
            <a:avLst/>
          </a:prstGeom>
          <a:noFill/>
        </p:spPr>
      </p:pic>
      <p:sp>
        <p:nvSpPr>
          <p:cNvPr id="20486" name="AutoShape 6" descr="Bát nhỏ Amori 415 ml - Inoc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Bát nhỏ Amori 415 ml - Inoc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Bát nhỏ Amori 415 ml - Inoc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2" name="Picture 12" descr="Bát cơm men Biển Xanh Cửa hàng Thỏ Trắ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1219200"/>
            <a:ext cx="2057400" cy="2057400"/>
          </a:xfrm>
          <a:prstGeom prst="rect">
            <a:avLst/>
          </a:prstGeom>
          <a:noFill/>
        </p:spPr>
      </p:pic>
      <p:pic>
        <p:nvPicPr>
          <p:cNvPr id="20494" name="Picture 14" descr="Bát sứ cẩm tú mang phong cách cung đình mẫu mới nhấ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1752600"/>
            <a:ext cx="1949066" cy="1095375"/>
          </a:xfrm>
          <a:prstGeom prst="rect">
            <a:avLst/>
          </a:prstGeom>
          <a:noFill/>
        </p:spPr>
      </p:pic>
      <p:pic>
        <p:nvPicPr>
          <p:cNvPr id="20498" name="Picture 18" descr="HÌNH ẢNH MẦM NON: Cái thì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253649">
            <a:off x="3615055" y="1533422"/>
            <a:ext cx="1627546" cy="942651"/>
          </a:xfrm>
          <a:prstGeom prst="rect">
            <a:avLst/>
          </a:prstGeom>
          <a:noFill/>
        </p:spPr>
      </p:pic>
      <p:pic>
        <p:nvPicPr>
          <p:cNvPr id="20501" name="Picture 21" descr="C:\Users\Computer\Downloads\thìa_nhựa-removebg-preview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233332">
            <a:off x="5083315" y="1120915"/>
            <a:ext cx="2190750" cy="2190750"/>
          </a:xfrm>
          <a:prstGeom prst="rect">
            <a:avLst/>
          </a:prstGeom>
          <a:noFill/>
        </p:spPr>
      </p:pic>
      <p:pic>
        <p:nvPicPr>
          <p:cNvPr id="20504" name="Picture 24" descr="C:\Users\Computer\Downloads\kisspng-wooden-spoon-icon-spoon-5a806ff48e3491.9968190715183667085825-removebg-preview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7433377">
            <a:off x="5289384" y="998223"/>
            <a:ext cx="3415768" cy="1896516"/>
          </a:xfrm>
          <a:prstGeom prst="rect">
            <a:avLst/>
          </a:prstGeom>
          <a:noFill/>
        </p:spPr>
      </p:pic>
      <p:pic>
        <p:nvPicPr>
          <p:cNvPr id="19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pic>
        <p:nvPicPr>
          <p:cNvPr id="1026" name="Picture 2" descr="C:\Users\Computer\Downloads\tron-removebg-preview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0" y="1524000"/>
            <a:ext cx="1935633" cy="1452563"/>
          </a:xfrm>
          <a:prstGeom prst="rect">
            <a:avLst/>
          </a:prstGeom>
          <a:noFill/>
        </p:spPr>
      </p:pic>
      <p:pic>
        <p:nvPicPr>
          <p:cNvPr id="1027" name="Picture 3" descr="C:\Users\Computer\Downloads\dd7061d0638ce9a9e1e42a36e6ac6f48-removebg-preview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47800" y="838200"/>
            <a:ext cx="2182813" cy="218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9 -0.05712 L 0.21961 0.2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6106 L -0.1625 0.416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1702E-6 L -0.18993 0.408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56799E-7 L 0.23247 0.385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3 L 0.08264 0.36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6503E-6 L 0.08472 0.371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444BF1-B12F-5DBC-EAA8-349AB70997DB}"/>
              </a:ext>
            </a:extLst>
          </p:cNvPr>
          <p:cNvSpPr txBox="1"/>
          <p:nvPr/>
        </p:nvSpPr>
        <p:spPr>
          <a:xfrm>
            <a:off x="1066800" y="846138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3.Kết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14"/>
            <a:ext cx="928010" cy="92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04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ree Motion Graphic Virtual Background ☀️Yellow Sunny Summer Sky Bright Kids Cartoon VJ Loo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895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3982" y="1186434"/>
            <a:ext cx="7756037" cy="458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altLang="en-US" sz="1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95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1500" b="1" i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1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1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500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đước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endParaRPr lang="en-US" altLang="en-US" sz="15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15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1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1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1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1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500" i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đước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US" altLang="en-US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15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1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1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500" i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quảnđồ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altLang="en-US" sz="15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spcBef>
                <a:spcPct val="0"/>
              </a:spcBef>
              <a:buClrTx/>
              <a:buNone/>
            </a:pP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en-US" sz="1500" dirty="0">
              <a:solidFill>
                <a:srgbClr val="002060"/>
              </a:solidFill>
              <a:latin typeface=".Vn3DH" panose="020B7200000000000000" pitchFamily="34" charset="0"/>
            </a:endParaRPr>
          </a:p>
        </p:txBody>
      </p:sp>
      <p:pic>
        <p:nvPicPr>
          <p:cNvPr id="4" name="LittleGirlBeatInstrumental-V.A-291858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6800" y="5507807"/>
            <a:ext cx="457200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10" y="0"/>
            <a:ext cx="926672" cy="926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871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16"/>
    </mc:Choice>
    <mc:Fallback xmlns="">
      <p:transition spd="slow" advTm="38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37754" y="1455821"/>
            <a:ext cx="5068491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2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altLang="en-US" sz="21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en-US" alt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dirty="0">
              <a:solidFill>
                <a:srgbClr val="FFFF33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en-US" alt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US" altLang="en-US" sz="1350" dirty="0">
              <a:solidFill>
                <a:prstClr val="black"/>
              </a:solidFill>
              <a:latin typeface=".Vn3DH" panose="020B7200000000000000" pitchFamily="34" charset="0"/>
            </a:endParaRPr>
          </a:p>
        </p:txBody>
      </p:sp>
      <p:pic>
        <p:nvPicPr>
          <p:cNvPr id="4" name="LittleGirlBeatInstrumental-V.A-291858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6800" y="5507807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7811"/>
            <a:ext cx="928010" cy="92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6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0"/>
    </mc:Choice>
    <mc:Fallback xmlns="">
      <p:transition spd="slow" advTm="19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60801" y="901965"/>
            <a:ext cx="4692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</a:p>
        </p:txBody>
      </p:sp>
      <p:sp>
        <p:nvSpPr>
          <p:cNvPr id="12" name="Cloud 11"/>
          <p:cNvSpPr/>
          <p:nvPr/>
        </p:nvSpPr>
        <p:spPr>
          <a:xfrm>
            <a:off x="228600" y="2021179"/>
            <a:ext cx="3233768" cy="2089635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  <a:endParaRPr lang="en-US" sz="27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2759228" y="3806715"/>
            <a:ext cx="3127457" cy="2158292"/>
          </a:xfrm>
          <a:prstGeom prst="cloud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7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437891" y="1609603"/>
            <a:ext cx="3276600" cy="240350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vi-VN" sz="2700" dirty="0" smtClean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7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LittleGirlBeatInstrumental-V.A-291858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86800" y="5507807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1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4"/>
    </mc:Choice>
    <mc:Fallback xmlns="">
      <p:transition spd="slow" advTm="9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  <p:bldP spid="12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8400" y="4724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444BF1-B12F-5DBC-EAA8-349AB70997DB}"/>
              </a:ext>
            </a:extLst>
          </p:cNvPr>
          <p:cNvSpPr txBox="1"/>
          <p:nvPr/>
        </p:nvSpPr>
        <p:spPr>
          <a:xfrm>
            <a:off x="1371600" y="825549"/>
            <a:ext cx="6400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pic>
        <p:nvPicPr>
          <p:cNvPr id="6" name="bài thơ Bạn của bé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086" y="533399"/>
            <a:ext cx="7249514" cy="543761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8" y="0"/>
            <a:ext cx="928010" cy="92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2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85455" y="2094444"/>
            <a:ext cx="6400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non?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17"/>
            <a:ext cx="928010" cy="92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62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8400" y="4724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444BF1-B12F-5DBC-EAA8-349AB70997DB}"/>
              </a:ext>
            </a:extLst>
          </p:cNvPr>
          <p:cNvSpPr txBox="1"/>
          <p:nvPr/>
        </p:nvSpPr>
        <p:spPr>
          <a:xfrm>
            <a:off x="1048679" y="24384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8400" y="4724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9400" y="44958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81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pic>
        <p:nvPicPr>
          <p:cNvPr id="10" name="Picture 3" descr="C:\Users\Computer\Downloads\bát-removebg-preview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33400"/>
            <a:ext cx="6096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3.534"/>
  <p:tag name="TIMING" val="|1.564|2.091|3.707|1.466|2.796|4.552|4.284|3.09|0.964|1.641|2.318"/>
  <p:tag name="ISPRING_SLIDE_ID_2" val="{39D915C0-DB80-4B0D-BB8A-B79A1D1BBC2C}"/>
  <p:tag name="GENSWF_SLIDE_TITLE" val="Trang bìa"/>
  <p:tag name="ISPRING_SLIDE_INDENT_LEVEL" val="0"/>
  <p:tag name="ISPRING_PRESENTER_ID" val="{4F58034F-30C1-4EC3-A60E-C112E8346F4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8.016"/>
  <p:tag name="TIMING" val="|1.344|1.875|1.141|7.609|3.843|1.66|6.308|2.47|4.098|1.405|2.027"/>
  <p:tag name="ISPRING_SLIDE_ID_2" val="{9630380B-6823-4884-BB36-1A63E95826D1}"/>
  <p:tag name="GENSWF_SLIDE_TITLE" val="Mục đích - Yêu cầu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9.920"/>
  <p:tag name="TIMING" val="|1.004|0.877|1.347|2.411|2.578|3.124"/>
  <p:tag name="ISPRING_SLIDE_ID_2" val="{601A4B79-8A29-414B-BA14-D80FFAECBBA4}"/>
  <p:tag name="GENSWF_SLIDE_TITLE" val="Chuẩn bị"/>
  <p:tag name="ISPRING_SLIDE_INDENT_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24"/>
  <p:tag name="TIMING" val="|0.941|1.155|2.013|2.846"/>
  <p:tag name="ISPRING_SLIDE_ID_2" val="{3BBA0C84-C670-4248-BF25-D3B332E05F74}"/>
  <p:tag name="GENSWF_SLIDE_TITLE" val="Cấu trúc bài học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402</Words>
  <Application>Microsoft Office PowerPoint</Application>
  <PresentationFormat>On-screen Show (4:3)</PresentationFormat>
  <Paragraphs>64</Paragraphs>
  <Slides>16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.Vn3DH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Techsi.vn</cp:lastModifiedBy>
  <cp:revision>80</cp:revision>
  <dcterms:created xsi:type="dcterms:W3CDTF">2021-11-13T08:27:08Z</dcterms:created>
  <dcterms:modified xsi:type="dcterms:W3CDTF">2023-06-16T07:50:51Z</dcterms:modified>
</cp:coreProperties>
</file>