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57" r:id="rId4"/>
    <p:sldId id="260" r:id="rId5"/>
    <p:sldId id="268" r:id="rId6"/>
    <p:sldId id="265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D885-1F70-4921-B6DF-1AFCC6CF80B8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666E-ACE2-4C0B-8E1C-8CD4F152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92BE-8BCB-4B6E-96B5-1B9213CD61E1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1" y="0"/>
            <a:ext cx="917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52400" y="599181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562100" y="2026205"/>
            <a:ext cx="63246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3016804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: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Vũ Thị Ngọc Anh </a:t>
            </a:r>
          </a:p>
        </p:txBody>
      </p:sp>
    </p:spTree>
    <p:extLst>
      <p:ext uri="{BB962C8B-B14F-4D97-AF65-F5344CB8AC3E}">
        <p14:creationId xmlns:p14="http://schemas.microsoft.com/office/powerpoint/2010/main" val="294282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209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09800" y="3276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 Qua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9784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78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42357" y="2819400"/>
            <a:ext cx="60198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GD: Qua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nahwsc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5467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50989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57500"/>
            <a:ext cx="6705600" cy="1143000"/>
          </a:xfrm>
        </p:spPr>
        <p:txBody>
          <a:bodyPr>
            <a:normAutofit/>
          </a:bodyPr>
          <a:lstStyle/>
          <a:p>
            <a:r>
              <a:rPr lang="en-US" sz="4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33600" y="3810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“Cho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75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0886"/>
            <a:ext cx="914762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424942"/>
            <a:ext cx="7696200" cy="1143000"/>
          </a:xfrm>
        </p:spPr>
        <p:txBody>
          <a:bodyPr>
            <a:noAutofit/>
          </a:bodyPr>
          <a:lstStyle/>
          <a:p>
            <a:r>
              <a:rPr lang="en-US" sz="5400" b="1" u="sng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PHƯƠNG PHÁP</a:t>
            </a:r>
            <a:br>
              <a:rPr lang="en-US" sz="5400" b="1" u="sng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400" b="1" u="sng" dirty="0"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371044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b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“NƯỚC”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4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620" r="7319" b="2592"/>
          <a:stretch/>
        </p:blipFill>
        <p:spPr bwMode="auto">
          <a:xfrm>
            <a:off x="1" y="0"/>
            <a:ext cx="91673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3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391400" cy="2438400"/>
          </a:xfrm>
        </p:spPr>
        <p:txBody>
          <a:bodyPr>
            <a:no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09800" y="3276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618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06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209800" y="32766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733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190</Words>
  <Application>Microsoft Office PowerPoint</Application>
  <PresentationFormat>On-screen Show (4:3)</PresentationFormat>
  <Paragraphs>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ỔN ĐỊNH TỔ CHỨC</vt:lpstr>
      <vt:lpstr>PHƯƠNG PHÁP HÌNH THỨC TỔ CHỨC</vt:lpstr>
      <vt:lpstr>THƠ “NƯỚC”</vt:lpstr>
      <vt:lpstr>PowerPoint Presentation</vt:lpstr>
      <vt:lpstr>Đàm thoại</vt:lpstr>
      <vt:lpstr>PowerPoint Presentation</vt:lpstr>
      <vt:lpstr>Câu 2: Bài thơ nói về điều gì?</vt:lpstr>
      <vt:lpstr>PowerPoint Presentation</vt:lpstr>
      <vt:lpstr>Câu 4: Nước mang lại lợi ích gì cho con người, con vật và cây cối?</vt:lpstr>
      <vt:lpstr>PowerPoint Presentation</vt:lpstr>
      <vt:lpstr>Câu 5: Các con sử dụng nước như thế nào?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BIÊNc</dc:title>
  <dc:creator>Windows User</dc:creator>
  <cp:lastModifiedBy>Vũ Thị Ngọc Anh</cp:lastModifiedBy>
  <cp:revision>26</cp:revision>
  <dcterms:created xsi:type="dcterms:W3CDTF">2022-11-23T13:30:15Z</dcterms:created>
  <dcterms:modified xsi:type="dcterms:W3CDTF">2023-09-02T13:42:44Z</dcterms:modified>
</cp:coreProperties>
</file>