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365" r:id="rId3"/>
    <p:sldId id="392" r:id="rId4"/>
    <p:sldId id="368" r:id="rId5"/>
    <p:sldId id="393" r:id="rId6"/>
    <p:sldId id="369" r:id="rId7"/>
    <p:sldId id="394" r:id="rId8"/>
    <p:sldId id="370" r:id="rId9"/>
    <p:sldId id="371" r:id="rId10"/>
    <p:sldId id="372" r:id="rId11"/>
    <p:sldId id="373" r:id="rId12"/>
    <p:sldId id="374" r:id="rId13"/>
    <p:sldId id="375" r:id="rId14"/>
    <p:sldId id="379" r:id="rId15"/>
    <p:sldId id="381" r:id="rId16"/>
    <p:sldId id="383" r:id="rId17"/>
    <p:sldId id="384" r:id="rId18"/>
    <p:sldId id="385" r:id="rId19"/>
    <p:sldId id="387" r:id="rId20"/>
    <p:sldId id="388" r:id="rId21"/>
    <p:sldId id="395" r:id="rId22"/>
    <p:sldId id="3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99"/>
    <a:srgbClr val="CC3399"/>
    <a:srgbClr val="B35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01CC5-63EF-44FC-ADDD-80F3DE51163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3C018-1A98-417E-828F-F620E775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1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2191-8A40-4EAC-89B2-10691CC5A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690FF-55DD-4736-BB22-23D668049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F1B59-8FE8-4E03-8936-AFD2FCF0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7623A-6181-4015-A53B-831C7D2A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9F321-320A-4A5D-BC46-EBE2B6E1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0AD0-2702-44E0-AA08-6340039E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6BDE2-CE5B-47E7-AB9F-45FC12F7F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F78D9-4B47-4A7D-B059-912C7A76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D1331-6E17-4B9B-BEA9-4E912F5E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22FAD-A24D-4F0F-B2AE-B03FC803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DB27F-6D8B-4EFD-A6B3-AD8B2062A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4821F-F929-461B-ADA5-434E943D9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BCEF7-92FB-4D02-BD54-22557E96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3105A-1E6D-4E6D-9359-A7947306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5CA2A-AE22-4079-8167-FC44E410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D0370F-EC63-44A4-AC80-24CF1A5B3E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C649F3-B57E-4496-B6CA-57B220EB5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C54F4-31C2-43D3-AE0C-912AC3737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B8F9C-16B8-4C1E-B96A-82B42E1C5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176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541D72-0FA1-42CB-819B-BFB4F17EC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DF606B-D0B9-4B9A-9C52-2F7B8C59E8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96A19E-36E7-4B5D-8275-0940A6A6D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4C8A2-358C-4F45-83F7-627C70EFA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50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CFC2A7-E187-4E74-9716-1FAF7079C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C2AFE4-9335-4788-B6E6-EF75CE065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B726F7-F0C3-4387-BBC6-A2960AD789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1E951-3D22-41D9-8513-59BB5A278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51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93478C-86C8-454B-93FE-C17227F764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0783D3-3CA6-4BEA-BC49-7595F7DB8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72CA07-80BE-407B-AE58-BD15676492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566A0-3621-4824-8F4B-1FBC2EB69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24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7FE5BC-4078-4F9D-A573-1E05E4439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83FDA29-C5E1-4B4C-A710-09EFFEDB9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D164BC-C986-4DE7-952B-528358C98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B3E87-E048-4F13-8B4F-5A0896F23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178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E3CE22-538F-4A09-BFBC-9510EAEE8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E417D6-A04E-4AD1-8F67-590AF9C09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69A01B-5531-4F75-A3CA-4F721DB40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8EDC-7CAB-4C26-B474-D73B9D07A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539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A7E52B-01A8-42EE-82E5-133A79928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76BA40-CA73-4FDE-B8F6-3BB916CD4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1AB1AA-5F7B-45C5-840D-6FB7321C8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4AA76-50AE-4B5C-B680-263060AAC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39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2C89ED-8ADE-42D4-8FB5-8D5D7AE477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B39230-971A-42A4-A635-346B08379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5E3F13-4ABF-42EB-A882-EBB72AF18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80E9B-806A-4313-B443-FA6312034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40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E191-C2DD-4F58-A349-25D9E475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0088C-7941-4679-81FE-3FE62A617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AB68-0E1F-4398-A273-6297CD8A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F275-BAF8-43F7-871A-63A2C7BCE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971C7-FAF0-4F92-A5FA-624F61AE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8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1EC88-CE9D-487B-95B5-6B0712E16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92B95-0A19-492F-B893-25B4462AC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B29CF-2BF2-4F90-A07A-851064CA6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5325C-C0B1-456F-8099-D3555BE7F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292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EF07A-7A33-4397-9703-BDB5F6347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10825-5FCE-4879-B0D8-3AE96EBBAC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8BDB8-8C70-4249-9CB5-78C50537B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8BF01-BE66-4455-88CF-09BE5EB116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75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0DF6DC-529B-4453-84B6-AF49F4688E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C4919C-8CE3-4053-AB60-CAC7796DE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6BD44F-2BB2-43CD-8679-A6182AC69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E33AC-ECEF-4904-9D42-6EF86F3CC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862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6101BF-3FAD-4226-8DCA-0B72094CF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369046-4A5B-4E16-9801-B3AA2B355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BE65FB-F06B-417C-BD9B-43EAF7BA0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B7F0C-3B6D-4AFC-AB27-292F4450E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0150-B4A9-479C-9508-9B8698D0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5D313-EA80-49F4-A3AA-452DEBD21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D4C3-211A-415E-ABBD-CFEFCC6B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DE55E-039A-496A-97B1-9F8FC56F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7AEC-4B09-4036-A914-9DDA0CDD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62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D8C9-767F-4A92-BBE9-A9942BC1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64468-E8CD-4875-9C59-5D3D6BEF9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9A0CF-2607-4C41-B115-C8759A8CC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7566E-3EED-4AD6-A5F8-CD9F2A68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0BA3A-345E-4B9F-A99D-B7540956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BD7BA-E31E-4DCF-864E-B38C5620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1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6F4D-D1B0-4A84-8762-92B5738B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9F0A4-7616-4DE2-950F-57E31119A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0E264-9DFC-441C-905E-87224775B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E074B-DAE5-48EC-AEA5-98FA24664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A472D-CC99-439E-ABD9-DF48578B7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35A51B-2C43-48DA-AC4C-594609BB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561C44-B266-48D0-8EB4-20B792AD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6A791B-0B0F-4A39-80CB-C8068622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1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539D3-78FA-4061-96A9-4DCED017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B661D-4D75-4240-9D72-574A7463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2C553-C771-44D5-B945-9E6220A7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853-3580-4C81-BB42-E6543FE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9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6E6FC3-2FD7-4E15-92F4-C9DD379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13953-7B95-424C-9C72-FF456994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F906B-3FA7-4DCF-8CB3-90A2FB87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2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06A8-5D76-4660-840A-AFF91F13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09FEF-ADF1-4052-B2C1-DFAFA945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4B995-C891-43DF-B8BB-DFA5AC2EF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B52C9-7A40-487B-9D10-E2296E71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81489-A874-4C61-8F95-7F474166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6013-6609-412A-88A0-EE90D2E7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625B-CE71-4BE9-B3B4-60E27BA5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2647F-6893-484F-991F-4DC6F6EF8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3C1EE-D22B-433A-A34A-F7EB36E79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3ED11-1E8C-48BD-9D6E-E62BB235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6E904-0D29-4916-90F9-B5AAAA68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C4D9A-DDAF-4931-8AB9-ABB8D30E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8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56DB5-00CE-4858-A31C-D17620D8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CF76F-7750-4CF0-9BA4-179B9F387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A95D1-8008-4972-86EE-905344416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C808-C72B-453C-ACD5-A969DF08E31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79A3-1A10-4961-AB24-7F19E12BF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A0A7B-2352-4AF9-B851-BF05655DF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3A04FDB-D9C4-41EE-9963-62595195B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6CAB023-C4E3-4A74-99B9-D1C1BAF85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80B552A-BA3A-4EBE-89EB-C91E459E1C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1420754-9181-45BD-9AE8-5C617C7682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1C7C02-A404-4678-8ED5-207A52BD0A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E7E93-81E7-4F31-A2DB-AC6F38589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07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8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jp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B7A101E-FA82-47A1-B2D6-66E00E9F1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1255DD-13C7-40B4-AA0C-92646E4AE29B}"/>
              </a:ext>
            </a:extLst>
          </p:cNvPr>
          <p:cNvSpPr/>
          <p:nvPr/>
        </p:nvSpPr>
        <p:spPr>
          <a:xfrm>
            <a:off x="3972253" y="770170"/>
            <a:ext cx="5067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UBND QUẬN LONG BIÊN</a:t>
            </a:r>
          </a:p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TRƯỜNG MẦM NON HOA HƯỚNG DƯƠNG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3A8897-23CF-4663-9B9E-A5BF5955598C}"/>
              </a:ext>
            </a:extLst>
          </p:cNvPr>
          <p:cNvSpPr/>
          <p:nvPr/>
        </p:nvSpPr>
        <p:spPr>
          <a:xfrm>
            <a:off x="4383315" y="1603306"/>
            <a:ext cx="4876799" cy="753031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Bé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vui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toán</a:t>
            </a:r>
            <a:endParaRPr lang="en-US" sz="4000" b="1" i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43014" name="Rectangle 4">
            <a:extLst>
              <a:ext uri="{FF2B5EF4-FFF2-40B4-BE49-F238E27FC236}">
                <a16:creationId xmlns:a16="http://schemas.microsoft.com/office/drawing/2014/main" id="{0FFA73B6-189F-4138-B5FF-E906AA3ED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814" y="4136694"/>
            <a:ext cx="525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( 4 - 5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43015" name="Rectangle 5">
            <a:extLst>
              <a:ext uri="{FF2B5EF4-FFF2-40B4-BE49-F238E27FC236}">
                <a16:creationId xmlns:a16="http://schemas.microsoft.com/office/drawing/2014/main" id="{2B5B9B46-BDCB-4234-A231-6022CDC64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126" y="4660569"/>
            <a:ext cx="6302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</a:t>
            </a:r>
            <a:r>
              <a:rPr lang="en-US" altLang="en-US" sz="2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Ngọc Anh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789C3-01C1-4565-881D-9A896FAC16A8}"/>
              </a:ext>
            </a:extLst>
          </p:cNvPr>
          <p:cNvSpPr txBox="1"/>
          <p:nvPr/>
        </p:nvSpPr>
        <p:spPr>
          <a:xfrm>
            <a:off x="2590800" y="2457323"/>
            <a:ext cx="8461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 sánh, sắp xếp thứ tự chiều dài của 3 đối tượng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3681368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420" y="1966032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F756EB8B-5E07-4502-A2BC-C9DA976DFF0B}"/>
              </a:ext>
            </a:extLst>
          </p:cNvPr>
          <p:cNvSpPr/>
          <p:nvPr/>
        </p:nvSpPr>
        <p:spPr>
          <a:xfrm rot="16200000">
            <a:off x="8923701" y="2211061"/>
            <a:ext cx="207934" cy="3904343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0FC2D8-B978-4C23-A3D0-607179EE9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771" y="1519299"/>
            <a:ext cx="117649" cy="41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14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92160A-AF96-CA0A-01A8-5CBFBB7C0983}"/>
              </a:ext>
            </a:extLst>
          </p:cNvPr>
          <p:cNvSpPr/>
          <p:nvPr/>
        </p:nvSpPr>
        <p:spPr>
          <a:xfrm>
            <a:off x="1355419" y="1966031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99BCCF-3347-4F5C-80E5-81B877F9A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228" y="1588132"/>
            <a:ext cx="107191" cy="4186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A3CA9F-6D01-4C36-877B-6C7E1506F3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55420" y="3681367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F756EB8B-5E07-4502-A2BC-C9DA976DFF0B}"/>
              </a:ext>
            </a:extLst>
          </p:cNvPr>
          <p:cNvSpPr/>
          <p:nvPr/>
        </p:nvSpPr>
        <p:spPr>
          <a:xfrm rot="16200000">
            <a:off x="10055411" y="2756939"/>
            <a:ext cx="265981" cy="1582874"/>
          </a:xfrm>
          <a:prstGeom prst="upDownArrow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50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8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3" y="424784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13" y="161481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3" y="2925566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63733-C112-947D-EE9C-D52684376097}"/>
              </a:ext>
            </a:extLst>
          </p:cNvPr>
          <p:cNvSpPr txBox="1"/>
          <p:nvPr/>
        </p:nvSpPr>
        <p:spPr>
          <a:xfrm>
            <a:off x="3519718" y="2190813"/>
            <a:ext cx="2067339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6B3F2-4FFD-558C-D668-487398B22E9D}"/>
              </a:ext>
            </a:extLst>
          </p:cNvPr>
          <p:cNvSpPr txBox="1"/>
          <p:nvPr/>
        </p:nvSpPr>
        <p:spPr>
          <a:xfrm>
            <a:off x="3685370" y="3288555"/>
            <a:ext cx="2067339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hơn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E3CE52-1300-58F8-9F21-4826C2020FBF}"/>
              </a:ext>
            </a:extLst>
          </p:cNvPr>
          <p:cNvSpPr txBox="1"/>
          <p:nvPr/>
        </p:nvSpPr>
        <p:spPr>
          <a:xfrm>
            <a:off x="3685370" y="4686750"/>
            <a:ext cx="2067339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11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2" y="167558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12" y="426107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2" y="3014264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C195C7-3439-6ED6-119D-41EED2CC31FC}"/>
              </a:ext>
            </a:extLst>
          </p:cNvPr>
          <p:cNvSpPr txBox="1"/>
          <p:nvPr/>
        </p:nvSpPr>
        <p:spPr>
          <a:xfrm>
            <a:off x="3519717" y="2142674"/>
            <a:ext cx="2067339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88AF2-7EC6-9DB7-8F16-899A412AE5B2}"/>
              </a:ext>
            </a:extLst>
          </p:cNvPr>
          <p:cNvSpPr txBox="1"/>
          <p:nvPr/>
        </p:nvSpPr>
        <p:spPr>
          <a:xfrm>
            <a:off x="3645614" y="3422031"/>
            <a:ext cx="2067339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lang="en-US" sz="3200" b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hơn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8A243-3BCF-EAEA-9EA9-975F049AB6D0}"/>
              </a:ext>
            </a:extLst>
          </p:cNvPr>
          <p:cNvSpPr txBox="1"/>
          <p:nvPr/>
        </p:nvSpPr>
        <p:spPr>
          <a:xfrm>
            <a:off x="3645614" y="4694664"/>
            <a:ext cx="2067339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7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03243" y="-1710346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2884902" y="1605979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7206416" y="1641976"/>
            <a:ext cx="464024" cy="630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6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15962170" y="-1525833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13892746" y="1489417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15114980" y="1417282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3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8362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1 L -0.83424 0.02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1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83893 0.015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53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69025" y="-1539481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3737403" y="1717588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4921832" y="1561750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1.66667E-6 0.15324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3.75E-6 -0.15254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726FA1-4761-4607-B4AF-AEB1AF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589" b="7512"/>
          <a:stretch/>
        </p:blipFill>
        <p:spPr>
          <a:xfrm>
            <a:off x="0" y="153537"/>
            <a:ext cx="12192000" cy="6704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C54AE-6A38-4ABD-987A-970ADAA641C3}"/>
              </a:ext>
            </a:extLst>
          </p:cNvPr>
          <p:cNvSpPr txBox="1"/>
          <p:nvPr/>
        </p:nvSpPr>
        <p:spPr>
          <a:xfrm>
            <a:off x="2601116" y="4137842"/>
            <a:ext cx="7710985" cy="13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 err="1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F8BF7-9939-4A38-B572-63D8984C2C12}"/>
              </a:ext>
            </a:extLst>
          </p:cNvPr>
          <p:cNvSpPr txBox="1"/>
          <p:nvPr/>
        </p:nvSpPr>
        <p:spPr>
          <a:xfrm>
            <a:off x="1571223" y="3733481"/>
            <a:ext cx="92341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thông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minh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ea typeface="STXihei" panose="020B0503020204020204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59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00F105-9B7A-4F75-80EB-DB1966B11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id="{8FE98691-6147-4838-8A94-B021FFA044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2" y="3711633"/>
            <a:ext cx="4674235" cy="1115867"/>
          </a:xfrm>
          <a:prstGeom prst="rect">
            <a:avLst/>
          </a:prstGeom>
        </p:spPr>
      </p:pic>
      <p:pic>
        <p:nvPicPr>
          <p:cNvPr id="18" name="Picture 17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id="{732D2E8C-FA1C-48B9-999F-DCAC42B7B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4502">
            <a:off x="375381" y="1855578"/>
            <a:ext cx="5700388" cy="2471529"/>
          </a:xfrm>
          <a:prstGeom prst="rect">
            <a:avLst/>
          </a:prstGeom>
        </p:spPr>
      </p:pic>
      <p:pic>
        <p:nvPicPr>
          <p:cNvPr id="21" name="Picture 20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2850DB45-CF90-40F3-92BC-45E4ED344F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1532393" y="-1346"/>
            <a:ext cx="908886" cy="3154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8" name="Picture 27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EC1B546F-680B-4DB3-9198-50361D9053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7570812" y="234027"/>
            <a:ext cx="908886" cy="3154808"/>
          </a:xfrm>
          <a:prstGeom prst="rect">
            <a:avLst/>
          </a:prstGeom>
        </p:spPr>
      </p:pic>
      <p:pic>
        <p:nvPicPr>
          <p:cNvPr id="29" name="Picture 28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id="{3708F17C-269C-4EF8-94ED-763AF79EB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90" y="2265874"/>
            <a:ext cx="4674235" cy="1115867"/>
          </a:xfrm>
          <a:prstGeom prst="rect">
            <a:avLst/>
          </a:prstGeom>
        </p:spPr>
      </p:pic>
      <p:pic>
        <p:nvPicPr>
          <p:cNvPr id="30" name="Picture 29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id="{48E2D334-F241-4343-A277-C8DD110637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1979">
            <a:off x="6393790" y="3100121"/>
            <a:ext cx="5700388" cy="24715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48" y="4478522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6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71287" y="6103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3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211D472-10EE-4E35-B78F-342FF5CEF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94" y="4552491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3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2208" y="6175080"/>
            <a:ext cx="609600" cy="609600"/>
          </a:xfrm>
          <a:prstGeom prst="rect">
            <a:avLst/>
          </a:prstGeom>
        </p:spPr>
      </p:pic>
      <p:pic>
        <p:nvPicPr>
          <p:cNvPr id="1026" name="Picture 2" descr="Hồ khô Mic – BAO NGOC COMPANY">
            <a:extLst>
              <a:ext uri="{FF2B5EF4-FFF2-40B4-BE49-F238E27FC236}">
                <a16:creationId xmlns:a16="http://schemas.microsoft.com/office/drawing/2014/main" id="{B2DC11F6-0841-4E25-BB39-BAC702199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1955566" y="1350752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E8EEBB8-9EBE-42ED-999F-6B417C3741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530046" y="1022166"/>
            <a:ext cx="5106478" cy="152477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FA19912-45A3-4AFC-AE61-47F80877330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45981" y="3758453"/>
            <a:ext cx="2680595" cy="1568681"/>
          </a:xfrm>
          <a:prstGeom prst="rect">
            <a:avLst/>
          </a:prstGeom>
        </p:spPr>
      </p:pic>
      <p:pic>
        <p:nvPicPr>
          <p:cNvPr id="31" name="Picture 2" descr="Hồ khô Mic – BAO NGOC COMPANY">
            <a:extLst>
              <a:ext uri="{FF2B5EF4-FFF2-40B4-BE49-F238E27FC236}">
                <a16:creationId xmlns:a16="http://schemas.microsoft.com/office/drawing/2014/main" id="{5D7635DA-E05B-481C-AD1E-6E3EF9822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7928209" y="-19080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CE5147FD-A4B2-47A8-83BB-6F34B77009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6627378" y="3514247"/>
            <a:ext cx="5106478" cy="1524774"/>
          </a:xfrm>
          <a:prstGeom prst="rect">
            <a:avLst/>
          </a:prstGeom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20D160B8-D665-42F4-A353-74F98422D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590396" y="2054934"/>
            <a:ext cx="2680595" cy="15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231366"/>
            <a:ext cx="6851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 BỊ</a:t>
            </a:r>
          </a:p>
        </p:txBody>
      </p:sp>
      <p:sp>
        <p:nvSpPr>
          <p:cNvPr id="3" name="Flowchart: Sequential Access Storage 2"/>
          <p:cNvSpPr/>
          <p:nvPr/>
        </p:nvSpPr>
        <p:spPr bwMode="auto">
          <a:xfrm>
            <a:off x="-1" y="2575775"/>
            <a:ext cx="5471887" cy="2712769"/>
          </a:xfrm>
          <a:prstGeom prst="flowChartMagneticTap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y2mate.com - Đoàn Tàu Nhỏ Xíu 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B761645C-8422-B151-E658-53779AEAD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83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7669" y="450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726FA1-4761-4607-B4AF-AEB1AF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589" b="7512"/>
          <a:stretch/>
        </p:blipFill>
        <p:spPr>
          <a:xfrm>
            <a:off x="0" y="153537"/>
            <a:ext cx="12192000" cy="6704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C54AE-6A38-4ABD-987A-970ADAA641C3}"/>
              </a:ext>
            </a:extLst>
          </p:cNvPr>
          <p:cNvSpPr txBox="1"/>
          <p:nvPr/>
        </p:nvSpPr>
        <p:spPr>
          <a:xfrm>
            <a:off x="2601116" y="4137842"/>
            <a:ext cx="7710985" cy="13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F8BF7-9939-4A38-B572-63D8984C2C12}"/>
              </a:ext>
            </a:extLst>
          </p:cNvPr>
          <p:cNvSpPr txBox="1"/>
          <p:nvPr/>
        </p:nvSpPr>
        <p:spPr>
          <a:xfrm>
            <a:off x="1571223" y="3733481"/>
            <a:ext cx="92341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nhanh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 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khéo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STXihei" panose="020B0503020204020204" pitchFamily="2" charset="-122"/>
              <a:cs typeface="Times New Roman" pitchFamily="18" charset="0"/>
            </a:endParaRPr>
          </a:p>
        </p:txBody>
      </p:sp>
      <p:pic>
        <p:nvPicPr>
          <p:cNvPr id="4" name="nhac vui thi dua (1)">
            <a:hlinkClick r:id="" action="ppaction://media"/>
            <a:extLst>
              <a:ext uri="{FF2B5EF4-FFF2-40B4-BE49-F238E27FC236}">
                <a16:creationId xmlns:a16="http://schemas.microsoft.com/office/drawing/2014/main" id="{9BEC3AC1-236A-0134-5F18-F0B736B492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" end="114246.15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8105" y="4942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3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Powerpoint Cảm Ơn Đẹp Nhất Năm 2018">
            <a:extLst>
              <a:ext uri="{FF2B5EF4-FFF2-40B4-BE49-F238E27FC236}">
                <a16:creationId xmlns:a16="http://schemas.microsoft.com/office/drawing/2014/main" id="{112A9500-EBFF-474A-9FCF-4EAEAB8A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A4BE8B-30AD-4DC9-8461-C12796143102}"/>
              </a:ext>
            </a:extLst>
          </p:cNvPr>
          <p:cNvSpPr txBox="1"/>
          <p:nvPr/>
        </p:nvSpPr>
        <p:spPr>
          <a:xfrm rot="1269736">
            <a:off x="3308416" y="1535101"/>
            <a:ext cx="931921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Buổi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học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kết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thúc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.</a:t>
            </a:r>
          </a:p>
        </p:txBody>
      </p:sp>
      <p:pic>
        <p:nvPicPr>
          <p:cNvPr id="2056" name="Picture 8" descr="hình động hoa đẹp - Hình ảnh đẹp nhất | Xem Ảnh Đẹp">
            <a:extLst>
              <a:ext uri="{FF2B5EF4-FFF2-40B4-BE49-F238E27FC236}">
                <a16:creationId xmlns:a16="http://schemas.microsoft.com/office/drawing/2014/main" id="{B834BB3B-87F8-4F49-9A5E-A7DBADED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899" y="0"/>
            <a:ext cx="2227101" cy="182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F8FEE-F525-42B9-9514-660AF46D3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0" y="520573"/>
            <a:ext cx="1702000" cy="1300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33E01-58D3-4B83-BE89-16A1091FA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211" y="2941320"/>
            <a:ext cx="1289088" cy="1071019"/>
          </a:xfrm>
          <a:prstGeom prst="rect">
            <a:avLst/>
          </a:prstGeom>
        </p:spPr>
      </p:pic>
      <p:sp>
        <p:nvSpPr>
          <p:cNvPr id="14" name="AutoShape 18">
            <a:extLst>
              <a:ext uri="{FF2B5EF4-FFF2-40B4-BE49-F238E27FC236}">
                <a16:creationId xmlns:a16="http://schemas.microsoft.com/office/drawing/2014/main" id="{AF29C7E0-AAAA-4652-B6AF-7F410F050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193" y="152400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8">
            <a:extLst>
              <a:ext uri="{FF2B5EF4-FFF2-40B4-BE49-F238E27FC236}">
                <a16:creationId xmlns:a16="http://schemas.microsoft.com/office/drawing/2014/main" id="{AC24736F-17FF-46CE-9754-00CDF2DC9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577" y="1171038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FD53A36A-5673-4F20-BB47-0C7EEF97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30" y="228175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50D6ABAC-0214-4A54-8911-C7CC57D38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05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3F66DDB2-6C5B-4FDF-8079-673FDC10D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61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0965FFAD-B2CD-4762-A162-A692D594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705" y="3276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id="{BD2105B4-F56D-4A24-8833-CCF273DC6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8499" y="245088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ED7D36BB-F924-450C-894B-AFD1C1045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9797" y="4232641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FAC36F49-911B-4F47-9C5E-BCCC73A8E978}"/>
              </a:ext>
            </a:extLst>
          </p:cNvPr>
          <p:cNvSpPr>
            <a:spLocks noChangeArrowheads="1"/>
          </p:cNvSpPr>
          <p:nvPr/>
        </p:nvSpPr>
        <p:spPr bwMode="auto">
          <a:xfrm rot="12968526">
            <a:off x="10756876" y="3980816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s</a:t>
            </a:r>
            <a:r>
              <a:rPr lang="vi-VN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92584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3303763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29333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A8C711-F5ED-49F5-BFAA-F069BFD41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242" y="1877517"/>
            <a:ext cx="124549" cy="2402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41747-BB0C-433F-9439-60C99F40E6B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3823" y="3594666"/>
            <a:ext cx="1494386" cy="1528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4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-0.0044 L -0.89479 0.00139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59" y="3665433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C7FF89-C5EA-AF53-6A7B-A0A5084E7F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9752" y="177174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4653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E52173-F86B-5806-E9B4-7AB8AA30E9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1998" y="2256435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4194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BCCAE3-8CD5-4046-B6A5-E761A05BA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861" y="1911927"/>
            <a:ext cx="109559" cy="2402032"/>
          </a:xfrm>
          <a:prstGeom prst="rect">
            <a:avLst/>
          </a:prstGeom>
        </p:spPr>
      </p:pic>
      <p:sp>
        <p:nvSpPr>
          <p:cNvPr id="5" name="Arrow: Up-Down 4">
            <a:extLst>
              <a:ext uri="{FF2B5EF4-FFF2-40B4-BE49-F238E27FC236}">
                <a16:creationId xmlns:a16="http://schemas.microsoft.com/office/drawing/2014/main" id="{E87A2E6B-6DB7-48C1-B158-B7DDFB39F378}"/>
              </a:ext>
            </a:extLst>
          </p:cNvPr>
          <p:cNvSpPr/>
          <p:nvPr/>
        </p:nvSpPr>
        <p:spPr>
          <a:xfrm rot="16200000">
            <a:off x="8142803" y="2528565"/>
            <a:ext cx="149190" cy="2352668"/>
          </a:xfrm>
          <a:prstGeom prst="upDown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-0.00439 L -0.89232 0.016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99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2.59259E-6 L -0.89739 0.02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40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7939789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E0A21-6279-4D21-A90D-1225C2148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6681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89388 0.00023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-0.89336 -0.002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7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71278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</a:spPr>
      <a:bodyPr wrap="square" rtlCol="0">
        <a:spAutoFit/>
      </a:bodyPr>
      <a:lstStyle>
        <a:defPPr algn="ctr">
          <a:defRPr sz="3200" b="1" dirty="0" err="1" smtClean="0">
            <a:latin typeface="Times New Roman" panose="02020603050405020304" pitchFamily="18" charset="0"/>
            <a:ea typeface="STXihei" panose="020B0503020204020204" pitchFamily="2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277</Words>
  <Application>Microsoft Office PowerPoint</Application>
  <PresentationFormat>Widescreen</PresentationFormat>
  <Paragraphs>36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Aharoni</vt:lpstr>
      <vt:lpstr>Arial</vt:lpstr>
      <vt:lpstr>Calibri</vt:lpstr>
      <vt:lpstr>Calibri Light</vt:lpstr>
      <vt:lpstr>Times New Roman</vt:lpstr>
      <vt:lpstr>Office Theme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</dc:creator>
  <cp:lastModifiedBy>Vũ Thị Ngọc Anh</cp:lastModifiedBy>
  <cp:revision>26</cp:revision>
  <dcterms:created xsi:type="dcterms:W3CDTF">2022-01-18T12:37:18Z</dcterms:created>
  <dcterms:modified xsi:type="dcterms:W3CDTF">2023-09-02T13:59:15Z</dcterms:modified>
</cp:coreProperties>
</file>