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5" r:id="rId6"/>
    <p:sldId id="266" r:id="rId7"/>
    <p:sldId id="260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4A9D-30E5-4881-8E52-F4B3BA8854BE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4"/>
            <a:ext cx="9144000" cy="68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7162800" cy="11430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399" y="2209799"/>
            <a:ext cx="7299435" cy="81603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Sto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676400" y="3025834"/>
            <a:ext cx="6705600" cy="24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4 – 5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25 – 30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0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2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4" y="380999"/>
            <a:ext cx="9167004" cy="57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571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857500"/>
            <a:ext cx="66294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1</a:t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80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0"/>
            <a:ext cx="7467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CHƠI</a:t>
            </a:r>
          </a:p>
        </p:txBody>
      </p:sp>
    </p:spTree>
    <p:extLst>
      <p:ext uri="{BB962C8B-B14F-4D97-AF65-F5344CB8AC3E}">
        <p14:creationId xmlns:p14="http://schemas.microsoft.com/office/powerpoint/2010/main" val="396018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38400"/>
            <a:ext cx="5181600" cy="26670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2</a:t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14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0"/>
            <a:ext cx="7467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CHƠI</a:t>
            </a:r>
          </a:p>
        </p:txBody>
      </p:sp>
    </p:spTree>
    <p:extLst>
      <p:ext uri="{BB962C8B-B14F-4D97-AF65-F5344CB8AC3E}">
        <p14:creationId xmlns:p14="http://schemas.microsoft.com/office/powerpoint/2010/main" val="134738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955" y="1905000"/>
            <a:ext cx="7076090" cy="11430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4110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06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1665890"/>
            <a:ext cx="7010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“Cho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" name="Cho Tôi Đi Làm Mưa Với - Cho Toi Di Lam Mua Voi [Official Full HD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873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44000" cy="68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19812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</a:t>
            </a:r>
            <a:b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2135152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057400"/>
            <a:ext cx="7315200" cy="28956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1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-37381"/>
            <a:ext cx="9152626" cy="68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5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400300"/>
            <a:ext cx="5181600" cy="205740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750" y="2743200"/>
            <a:ext cx="5524500" cy="1681656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93" y="304800"/>
            <a:ext cx="9192429" cy="582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0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118</Words>
  <Application>Microsoft Office PowerPoint</Application>
  <PresentationFormat>On-screen Show (4:3)</PresentationFormat>
  <Paragraphs>19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UBND QUẬN LONG BIÊN TRƯỜNG MẦM NON HOA HƯỚNG DƯƠNG</vt:lpstr>
      <vt:lpstr>ỔN ĐỊNH TỔ CHỨC</vt:lpstr>
      <vt:lpstr>PHƯƠNG PHÁP  HÌNH THỨC TỔ CHỨC</vt:lpstr>
      <vt:lpstr>Tìm hiểu 1 số hiện tượng thời tiết</vt:lpstr>
      <vt:lpstr>PowerPoint Presentation</vt:lpstr>
      <vt:lpstr>PowerPoint Presentation</vt:lpstr>
      <vt:lpstr>So sánh</vt:lpstr>
      <vt:lpstr>Mở rộng</vt:lpstr>
      <vt:lpstr>PowerPoint Presentation</vt:lpstr>
      <vt:lpstr>PowerPoint Presentation</vt:lpstr>
      <vt:lpstr>PowerPoint Presentation</vt:lpstr>
      <vt:lpstr>TC 1 “Thi xem ai nhanh”</vt:lpstr>
      <vt:lpstr>TRẺ CHƠI</vt:lpstr>
      <vt:lpstr>TC 2 “Đội nào nhanh nhất”</vt:lpstr>
      <vt:lpstr>TRẺ CHƠI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Vũ Thị Ngọc Anh</cp:lastModifiedBy>
  <cp:revision>12</cp:revision>
  <dcterms:created xsi:type="dcterms:W3CDTF">2023-02-13T14:00:12Z</dcterms:created>
  <dcterms:modified xsi:type="dcterms:W3CDTF">2023-09-02T14:00:12Z</dcterms:modified>
</cp:coreProperties>
</file>