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8" r:id="rId3"/>
    <p:sldId id="257" r:id="rId4"/>
    <p:sldId id="256" r:id="rId5"/>
    <p:sldId id="289" r:id="rId6"/>
    <p:sldId id="260" r:id="rId7"/>
    <p:sldId id="261" r:id="rId9"/>
    <p:sldId id="262" r:id="rId10"/>
    <p:sldId id="263" r:id="rId11"/>
    <p:sldId id="264" r:id="rId12"/>
    <p:sldId id="265" r:id="rId13"/>
    <p:sldId id="280" r:id="rId14"/>
    <p:sldId id="270" r:id="rId15"/>
    <p:sldId id="271" r:id="rId16"/>
    <p:sldId id="273" r:id="rId17"/>
    <p:sldId id="275" r:id="rId18"/>
    <p:sldId id="276" r:id="rId19"/>
    <p:sldId id="277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400" autoAdjust="0"/>
  </p:normalViewPr>
  <p:slideViewPr>
    <p:cSldViewPr snapToGrid="0">
      <p:cViewPr varScale="1">
        <p:scale>
          <a:sx n="82" d="100"/>
          <a:sy n="82" d="100"/>
        </p:scale>
        <p:origin x="4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98E-8694-4A1A-ACC8-1F8EB5FDBD7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1E8D-B327-4D1B-B67B-785287A4AD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98E-8694-4A1A-ACC8-1F8EB5FDBD7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1E8D-B327-4D1B-B67B-785287A4AD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98E-8694-4A1A-ACC8-1F8EB5FDBD7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1E8D-B327-4D1B-B67B-785287A4AD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98E-8694-4A1A-ACC8-1F8EB5FDBD7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1E8D-B327-4D1B-B67B-785287A4AD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98E-8694-4A1A-ACC8-1F8EB5FDBD7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1E8D-B327-4D1B-B67B-785287A4AD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98E-8694-4A1A-ACC8-1F8EB5FDBD7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1E8D-B327-4D1B-B67B-785287A4AD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98E-8694-4A1A-ACC8-1F8EB5FDBD7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1E8D-B327-4D1B-B67B-785287A4AD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98E-8694-4A1A-ACC8-1F8EB5FDBD7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1E8D-B327-4D1B-B67B-785287A4AD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98E-8694-4A1A-ACC8-1F8EB5FDBD7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1E8D-B327-4D1B-B67B-785287A4AD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98E-8694-4A1A-ACC8-1F8EB5FDBD7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1E8D-B327-4D1B-B67B-785287A4AD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98E-8694-4A1A-ACC8-1F8EB5FDBD7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1E8D-B327-4D1B-B67B-785287A4AD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8898E-8694-4A1A-ACC8-1F8EB5FDBD7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01E8D-B327-4D1B-B67B-785287A4ADB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.xml"/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microsoft.com/office/2007/relationships/hdphoto" Target="../media/image58.wdp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.xml"/><Relationship Id="rId6" Type="http://schemas.microsoft.com/office/2007/relationships/hdphoto" Target="../media/image13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microsoft.com/office/2007/relationships/hdphoto" Target="../media/image18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microsoft.com/office/2007/relationships/hdphoto" Target="../media/image32.wdp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image28.wdp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3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.xml"/><Relationship Id="rId5" Type="http://schemas.microsoft.com/office/2007/relationships/hdphoto" Target="../media/image37.wdp"/><Relationship Id="rId4" Type="http://schemas.openxmlformats.org/officeDocument/2006/relationships/image" Target="../media/image36.png"/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5.xml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6.xml"/><Relationship Id="rId6" Type="http://schemas.microsoft.com/office/2007/relationships/hdphoto" Target="../media/image7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.xml"/><Relationship Id="rId6" Type="http://schemas.microsoft.com/office/2007/relationships/hdphoto" Target="../media/image13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microsoft.com/office/2007/relationships/hdphoto" Target="../media/image18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.xml"/><Relationship Id="rId5" Type="http://schemas.openxmlformats.org/officeDocument/2006/relationships/image" Target="../media/image25.png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microsoft.com/office/2007/relationships/hdphoto" Target="../media/image32.wdp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image28.wdp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5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.xml"/><Relationship Id="rId5" Type="http://schemas.microsoft.com/office/2007/relationships/hdphoto" Target="../media/image37.wdp"/><Relationship Id="rId4" Type="http://schemas.openxmlformats.org/officeDocument/2006/relationships/image" Target="../media/image36.png"/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.xml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.xml"/><Relationship Id="rId6" Type="http://schemas.microsoft.com/office/2007/relationships/hdphoto" Target="../media/image7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687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593" l="4000" r="97571">
                        <a14:foregroundMark x1="60714" y1="57963" x2="87429" y2="54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15" y="3433435"/>
            <a:ext cx="1792856" cy="2766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lum bright="-12000" contrast="3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2" b="99086" l="9959" r="89837">
                        <a14:backgroundMark x1="25407" y1="32541" x2="87398" y2="22121"/>
                        <a14:backgroundMark x1="28862" y1="37112" x2="49187" y2="43876"/>
                        <a14:backgroundMark x1="52236" y1="52651" x2="44512" y2="53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65" y="2133600"/>
            <a:ext cx="3804285" cy="42297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40" y="3726780"/>
            <a:ext cx="2946029" cy="24723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46885" y="1107440"/>
            <a:ext cx="895413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 noProof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LĨNH VỰC PHÁT TRIỂN NGÔN NGỮ</a:t>
            </a:r>
            <a:endParaRPr lang="en-US" sz="3200" b="1" noProof="0" dirty="0">
              <a:ln w="22225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293620" y="1801495"/>
            <a:ext cx="760476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FontTx/>
            </a:pPr>
            <a:r>
              <a:rPr lang="en-US" altLang="en-US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HOẠT ĐỘNG: LÀM QUEN VĂN HỌC</a:t>
            </a:r>
            <a:endParaRPr lang="en-US" altLang="en-US" sz="28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buFontTx/>
            </a:pPr>
            <a:r>
              <a:rPr lang="en-US" altLang="en-US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ĐỀ TÀI: T</a:t>
            </a:r>
            <a:r>
              <a:rPr lang="vi-VN" altLang="en-US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RUYỆN CÁO, THỎ VÀ GÀ TRỐNG</a:t>
            </a:r>
            <a:endParaRPr lang="en-US" altLang="en-US" sz="28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buFontTx/>
            </a:pPr>
            <a:r>
              <a:rPr lang="en-US" altLang="en-US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LỨA TUỔI: 4-5 TUỔI</a:t>
            </a:r>
            <a:endParaRPr lang="en-US" altLang="en-US" sz="28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altLang="en-US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 VIÊN: NGUYỄN THU HIỀN</a:t>
            </a:r>
            <a:endParaRPr lang="vi-VN" altLang="en-US" sz="28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746885" y="351790"/>
            <a:ext cx="93808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 b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  <a:endParaRPr lang="vi-VN" altLang="en-US" sz="3200" b="1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12721"/>
          <a:stretch>
            <a:fillRect/>
          </a:stretch>
        </p:blipFill>
        <p:spPr>
          <a:xfrm>
            <a:off x="0" y="0"/>
            <a:ext cx="12192000" cy="685800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867" flipH="1">
            <a:off x="8991741" y="3553921"/>
            <a:ext cx="2130698" cy="2124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67" y="3221764"/>
            <a:ext cx="3303662" cy="33036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5" y="3221764"/>
            <a:ext cx="4238243" cy="42382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50" y="3016666"/>
            <a:ext cx="2117976" cy="2117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8996" y="89711"/>
            <a:ext cx="2210869" cy="3414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0" b="74375" l="7803" r="882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2527" y="400667"/>
            <a:ext cx="3309143" cy="4215469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pngtree-cartoon-fresh-forest-woods-spring-illustration-background-paintedfresh-backgroundforest-backgroundwoods-image_5412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80085" y="-324485"/>
            <a:ext cx="13900785" cy="7820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593" l="4000" r="97571">
                        <a14:foregroundMark x1="60714" y1="57963" x2="87429" y2="54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170" y="2517140"/>
            <a:ext cx="2004695" cy="3093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595" y="2304415"/>
            <a:ext cx="3794760" cy="422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5420" y="3684905"/>
            <a:ext cx="2952750" cy="2476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2545" y="2322830"/>
            <a:ext cx="2287905" cy="2842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0000">
            <a:off x="9261475" y="2516505"/>
            <a:ext cx="3515995" cy="410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82" y="1522346"/>
            <a:ext cx="5602064" cy="4357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882" y="2448606"/>
            <a:ext cx="5944115" cy="2950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652" y="3670446"/>
            <a:ext cx="4219526" cy="23441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lum bright="-12000" contrast="1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77" b="97419" l="9896" r="92448">
                        <a14:foregroundMark x1="54167" y1="26452" x2="60677" y2="33333"/>
                        <a14:foregroundMark x1="79688" y1="27957" x2="67708" y2="34194"/>
                        <a14:foregroundMark x1="59635" y1="45591" x2="61719" y2="47527"/>
                        <a14:foregroundMark x1="66667" y1="36129" x2="68750" y2="39355"/>
                        <a14:foregroundMark x1="86979" y1="53763" x2="82292" y2="55914"/>
                        <a14:foregroundMark x1="56771" y1="55484" x2="63802" y2="59355"/>
                        <a14:foregroundMark x1="77604" y1="67957" x2="83333" y2="68387"/>
                        <a14:foregroundMark x1="72656" y1="52258" x2="75781" y2="52043"/>
                        <a14:backgroundMark x1="81250" y1="73978" x2="76042" y2="90968"/>
                        <a14:backgroundMark x1="86458" y1="75484" x2="83073" y2="90753"/>
                        <a14:backgroundMark x1="27604" y1="71613" x2="23958" y2="83656"/>
                        <a14:backgroundMark x1="44010" y1="87957" x2="46615" y2="88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687" y="2854325"/>
            <a:ext cx="2926334" cy="3543607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80" y="0"/>
            <a:ext cx="12251880" cy="68727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770" y="2688835"/>
            <a:ext cx="5946168" cy="29472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65" y="1649337"/>
            <a:ext cx="4779543" cy="37174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29" y="-440995"/>
            <a:ext cx="4093442" cy="2731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50" l="6000" r="90000">
                        <a14:foregroundMark x1="24556" y1="4500" x2="31444" y2="20000"/>
                        <a14:foregroundMark x1="19556" y1="29000" x2="25333" y2="28000"/>
                        <a14:foregroundMark x1="72556" y1="21500" x2="67778" y2="2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36" y="2594060"/>
            <a:ext cx="7403864" cy="32906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5457" y="3978498"/>
            <a:ext cx="4218798" cy="23471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lum bright="-12000" contrast="24000"/>
          </a:blip>
          <a:stretch>
            <a:fillRect/>
          </a:stretch>
        </p:blipFill>
        <p:spPr>
          <a:xfrm flipH="1">
            <a:off x="2146138" y="2045173"/>
            <a:ext cx="2926334" cy="3542083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16667E-6 -3.7037E-6 L -9.16667E-6 -3.7037E-6 C -0.00508 -0.0081 -0.0056 -0.00972 -0.01055 -0.01505 C -0.0155 -0.02037 -0.0112 -0.01528 -0.01615 -0.01875 C -0.01771 -0.01991 -0.01902 -0.0213 -0.02045 -0.02245 C -0.0211 -0.02315 -0.02175 -0.02338 -0.02253 -0.02384 C -0.03008 -0.02893 -0.02123 -0.02384 -0.03165 -0.0287 C -0.0323 -0.02917 -0.03308 -0.02963 -0.03373 -0.03009 C -0.0349 -0.03079 -0.03594 -0.03194 -0.03725 -0.03241 C -0.03907 -0.03333 -0.04102 -0.03333 -0.04284 -0.0338 L -0.0793 -0.03125 C -0.08464 -0.03079 -0.08321 -0.02893 -0.08907 -0.02755 L -0.09467 -0.02616 C -0.10808 -0.02037 -0.09141 -0.02708 -0.10808 -0.02245 C -0.1099 -0.02199 -0.11172 -0.0206 -0.11368 -0.02014 C -0.11693 -0.01921 -0.12019 -0.01921 -0.12344 -0.01875 C -0.12865 -0.01643 -0.12422 -0.01829 -0.13191 -0.0162 C -0.13321 -0.01597 -0.13464 -0.01551 -0.13607 -0.01505 C -0.13725 -0.01458 -0.13842 -0.01412 -0.13959 -0.01389 C -0.14167 -0.01319 -0.14376 -0.01296 -0.14584 -0.0125 C -0.14727 -0.01227 -0.1487 -0.01157 -0.15014 -0.01134 C -0.15222 -0.01088 -0.1543 -0.01042 -0.15639 -0.01018 C -0.15756 -0.01018 -0.17462 -0.01157 -0.181 -0.01389 C -0.18165 -0.01412 -0.1823 -0.01481 -0.18308 -0.01505 C -0.19467 -0.01875 -0.18373 -0.01412 -0.19219 -0.01759 C -0.1931 -0.01782 -0.19402 -0.01829 -0.19493 -0.01875 C -0.19571 -0.01921 -0.19636 -0.01991 -0.19701 -0.02014 C -0.19962 -0.0206 -0.20222 -0.02083 -0.20482 -0.0213 C -0.21055 -0.02477 -0.20131 -0.01944 -0.21172 -0.02384 C -0.21329 -0.0243 -0.21459 -0.02569 -0.21602 -0.02616 C -0.21719 -0.02662 -0.21837 -0.02685 -0.21954 -0.02755 C -0.22097 -0.02824 -0.22227 -0.02917 -0.2237 -0.03009 C -0.22435 -0.03032 -0.22514 -0.03102 -0.22579 -0.03125 L -0.2293 -0.03241 C -0.23712 -0.03935 -0.22722 -0.03125 -0.2349 -0.03611 C -0.23594 -0.0368 -0.23672 -0.03796 -0.23777 -0.03866 C -0.24128 -0.0412 -0.24193 -0.0412 -0.24545 -0.04236 C -0.24948 -0.04722 -0.24558 -0.04305 -0.24962 -0.0463 C -0.25066 -0.04699 -0.25144 -0.04792 -0.25248 -0.04861 C -0.25378 -0.04977 -0.25521 -0.05023 -0.25665 -0.05116 L -0.25873 -0.05231 C -0.25951 -0.05324 -0.26003 -0.0544 -0.26081 -0.05486 C -0.26407 -0.05741 -0.26459 -0.05671 -0.26719 -0.05856 C -0.26837 -0.05949 -0.26941 -0.06065 -0.27071 -0.06111 C -0.27227 -0.0618 -0.27396 -0.06204 -0.27553 -0.06227 L -0.27982 -0.06481 C -0.28047 -0.06528 -0.28126 -0.06551 -0.28191 -0.0662 C -0.2836 -0.06759 -0.2849 -0.06921 -0.28685 -0.06991 C -0.28816 -0.07037 -0.28959 -0.0706 -0.29102 -0.07106 C -0.29167 -0.07199 -0.29232 -0.07315 -0.2931 -0.07361 C -0.29493 -0.07477 -0.2987 -0.07616 -0.2987 -0.07616 C -0.29935 -0.07685 -0.30001 -0.07801 -0.30079 -0.07847 C -0.30196 -0.07963 -0.30313 -0.08032 -0.3043 -0.08102 C -0.30495 -0.08148 -0.30573 -0.08171 -0.30639 -0.08241 C -0.30886 -0.08426 -0.31133 -0.08565 -0.31342 -0.08842 C -0.31784 -0.09444 -0.31537 -0.09074 -0.32045 -0.09977 C -0.3211 -0.10092 -0.32201 -0.10208 -0.32253 -0.10347 C -0.32305 -0.10463 -0.32331 -0.10625 -0.32396 -0.10717 C -0.32448 -0.1081 -0.3254 -0.1081 -0.32605 -0.10833 C -0.33165 -0.1081 -0.33725 -0.10787 -0.34284 -0.10717 C -0.34363 -0.10717 -0.34428 -0.10625 -0.34493 -0.10602 C -0.34597 -0.10555 -0.34688 -0.10509 -0.34779 -0.10463 C -0.34922 -0.10301 -0.35066 -0.10162 -0.35196 -0.09977 C -0.35287 -0.09838 -0.35378 -0.09699 -0.35482 -0.09606 C -0.3556 -0.09514 -0.35665 -0.09514 -0.35756 -0.09467 C -0.35847 -0.09352 -0.35951 -0.09236 -0.36042 -0.09097 C -0.3612 -0.08981 -0.36172 -0.08842 -0.36251 -0.08727 C -0.36381 -0.08542 -0.36602 -0.08333 -0.36745 -0.08241 C -0.3681 -0.08171 -0.36876 -0.08148 -0.36954 -0.08102 L -0.3737 -0.07616 C -0.37448 -0.07523 -0.37514 -0.0743 -0.37579 -0.07361 C -0.3767 -0.07268 -0.37761 -0.07176 -0.37865 -0.07106 C -0.38113 -0.06921 -0.38191 -0.06875 -0.38425 -0.06736 C -0.38516 -0.0662 -0.38594 -0.06458 -0.38698 -0.06366 C -0.3879 -0.06296 -0.38894 -0.06296 -0.38985 -0.06227 C -0.39076 -0.0618 -0.39167 -0.06065 -0.39271 -0.05995 C -0.39402 -0.0588 -0.39545 -0.05833 -0.39688 -0.05741 C -0.39753 -0.05694 -0.39818 -0.05648 -0.39896 -0.05625 L -0.4017 -0.05486 L -0.4017 -0.05486 " pathEditMode="relative" ptsTypes="AAAAAAAAAAAAAAAA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48103 -3.51164e-05 C -0.00283521 0.00279169 -0.00597916 0.0050948 -0.00881331 0.00842766 C -0.0101558 0.00996676 -0.0110508 0.0122809 -0.0122556 0.0140747 C -0.0130014 0.0150934 -0.0138964 0.0158685 -0.0146422 0.0168872 C -0.0155372 0.0181716 -0.0162831 0.0199654 -0.0171781 0.0212498 C -0.0182222 0.0227889 -0.019427 0.0238076 -0.0204712 0.0253467 C -0.0260018 0.0335515 -0.0198745 0.0261217 -0.0253936 0.0325217 C -0.0260018 0.0340608 -0.0264493 0.0355999 -0.0270459 0.0368843 C -0.0277918 0.037903 -0.0289851 0.0381688 -0.0295817 0.0396968 C -0.0301784 0.0407266 -0.0300292 0.0425203 -0.0303276 0.0438047 C -0.0313717 0.0468829 -0.0322667 0.0499501 -0.0337699 0.0525189 C -0.0372007 0.0584095 -0.0354107 0.0550767 -0.0386923 0.0622518 C -0.040643 0.0719957 -0.0377973 0.060458 -0.0428804 0.0709659 C -0.0433279 0.0719957 -0.0431788 0.0737895 -0.0436263 0.0750739 C -0.0442229 0.0768676 -0.0454163 0.0778863 -0.0461621 0.0794254 C -0.0496044 0.0866116 -0.0457146 0.0812192 -0.050201 0.0866116 C -0.0513944 0.089424 -0.051991 0.0930115 -0.0536318 0.09506 C -0.0543891 0.0960897 -0.0608033 0.105059 -0.0634997 0.107882 C -0.0645439 0.108901 -0.0657372 0.109676 -0.0667814 0.110695 C -0.0676764 0.11147 -0.068273 0.113009 -0.0693287 0.113518 C -0.0724611 0.115057 -0.0760526 0.114548 -0.0791851 0.116342 C -0.0826159 0.11839 -0.0814225 0.117881 -0.085909 0.119154 C -0.0875498 0.119674 -0.0891906 0.119929 -0.0908429 0.120693 C -0.102638 0.125565 -0.0879973 0.121723 -0.10234 0.124801 C -0.110705 0.129662 -0.097716 0.122232 -0.108169 0.127614 C -0.10981 0.128643 -0.111451 0.130182 -0.113103 0.130437 L -0.118932 0.131976 C -0.120573 0.134789 -0.12281 0.136848 -0.123854 0.140436 C -0.124899 0.144023 -0.127297 0.152992 -0.128938 0.154786 L -0.133871 0.160422 C -0.135661 0.16247 -0.137451 0.164784 -0.139689 0.166058 C -0.140894 0.166833 -0.142385 0.167342 -0.143728 0.167342 C -0.147618 0.168117 -0.151496 0.168627 -0.155386 0.168881 C -0.166435 0.169656 -0.177347 0.169911 -0.188397 0.17042 C -0.190646 0.171184 -0.193033 0.17145 -0.195121 0.173244 C -0.196165 0.174008 -0.197209 0.175038 -0.198414 0.176056 C -0.200652 0.177595 -0.202591 0.178105 -0.204989 0.17888 C -0.21216 0.187085 -0.203038 0.177341 -0.209912 0.182977 C -0.210806 0.183752 -0.211552 0.185291 -0.212459 0.186055 C -0.213801 0.186819 -0.215144 0.186819 -0.216635 0.187339 L -0.224851 0.194514 C -0.226503 0.195799 -0.227995 0.197847 -0.229785 0.198611 L -0.234719 0.20169 C -0.236509 0.203483 -0.23994 0.20758 -0.241443 0.20861 C -0.242487 0.209374 -0.24368 0.209374 -0.244724 0.210149 C -0.247868 0.211943 -0.249211 0.213227 -0.252194 0.215785 C -0.254133 0.219373 -0.255487 0.222196 -0.258023 0.224244 C -0.262051 0.227832 -0.261454 0.226548 -0.265344 0.228607 C -0.275498 0.233734 -0.26609 0.229626 -0.273709 0.232704 C -0.278046 0.232449 -0.282521 0.232959 -0.286858 0.23142 C -0.288051 0.23091 -0.28835 0.228087 -0.289394 0.227068 C -0.290438 0.226038 -0.291643 0.226293 -0.292687 0.225784 C -0.294179 0.224499 -0.296565 0.221941 -0.298367 0.221421 C -0.300753 0.220657 -0.303289 0.220402 -0.305836 0.220148 C -0.311654 0.220402 -0.317483 0.220402 -0.323163 0.221421 C -0.324654 0.221687 -0.325848 0.22348 -0.327351 0.224244 C -0.328395 0.22502 -0.329588 0.225274 -0.330632 0.225784 L -0.335566 0.23142 C -0.336461 0.232449 -0.337207 0.233213 -0.338102 0.234243 C -0.339146 0.235782 -0.34019 0.237321 -0.341395 0.238595 C -0.342141 0.23937 -0.343036 0.23937 -0.343931 0.239879 C -0.345274 0.240909 -0.346616 0.241673 -0.347959 0.242703 C -0.353787 0.247574 -0.346914 0.243976 -0.353787 0.247054 C -0.354832 0.248339 -0.355887 0.250132 -0.357081 0.251162 C -0.357826 0.251926 -0.358721 0.252181 -0.359616 0.252701 C -0.366788 0.256289 -0.359467 0.252181 -0.365445 0.255514 C -0.374705 0.253975 -0.374407 0.259356 -0.374407 0.252701 " pathEditMode="relative" rAng="0" ptsTypes="AAAAAAAAAAAAAA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" y="1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0"/>
          <a:stretch>
            <a:fillRect/>
          </a:stretch>
        </p:blipFill>
        <p:spPr>
          <a:xfrm>
            <a:off x="0" y="-64093"/>
            <a:ext cx="12192001" cy="69220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79" y="784834"/>
            <a:ext cx="6030586" cy="46844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381415" y="1266264"/>
            <a:ext cx="6749322" cy="5119579"/>
            <a:chOff x="10381415" y="1281504"/>
            <a:chExt cx="6749322" cy="5119579"/>
          </a:xfrm>
        </p:grpSpPr>
        <p:grpSp>
          <p:nvGrpSpPr>
            <p:cNvPr id="9" name="Group 8"/>
            <p:cNvGrpSpPr/>
            <p:nvPr/>
          </p:nvGrpSpPr>
          <p:grpSpPr>
            <a:xfrm>
              <a:off x="10381415" y="1281504"/>
              <a:ext cx="6749322" cy="5119579"/>
              <a:chOff x="4442764" y="968075"/>
              <a:chExt cx="6749322" cy="511957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lum bright="-12000" contrast="-6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881" b="100000" l="9929" r="89929">
                            <a14:foregroundMark x1="65957" y1="70158" x2="69929" y2="66996"/>
                            <a14:foregroundMark x1="74184" y1="55336" x2="75177" y2="50593"/>
                            <a14:backgroundMark x1="35319" y1="39328" x2="70638" y2="31028"/>
                            <a14:backgroundMark x1="21135" y1="58893" x2="39149" y2="90316"/>
                            <a14:backgroundMark x1="15603" y1="85375" x2="42837" y2="95850"/>
                            <a14:backgroundMark x1="39858" y1="50988" x2="51064" y2="6541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97750" flipH="1">
                <a:off x="5460363" y="968075"/>
                <a:ext cx="5731723" cy="4113832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lum bright="-12000" contrast="-6000"/>
              </a:blip>
              <a:stretch>
                <a:fillRect/>
              </a:stretch>
            </p:blipFill>
            <p:spPr>
              <a:xfrm>
                <a:off x="4442764" y="1622322"/>
                <a:ext cx="5088848" cy="4465332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lum bright="-12000" contrast="-6000"/>
            </a:blip>
            <a:stretch>
              <a:fillRect/>
            </a:stretch>
          </p:blipFill>
          <p:spPr>
            <a:xfrm flipH="1">
              <a:off x="13928643" y="2796670"/>
              <a:ext cx="2838937" cy="336673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lum bright="-6000" contrast="6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7741" flipH="1">
            <a:off x="2962009" y="3492719"/>
            <a:ext cx="1777176" cy="1974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0597" y="3782507"/>
            <a:ext cx="1859441" cy="185334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0.05879 L 4.79167E-6 -0.05833 C -0.00157 -0.06389 -0.00287 -0.06967 -0.00443 -0.07453 C -0.00521 -0.07685 -0.00886 -0.07963 -0.00938 -0.07963 C -0.01198 -0.08796 -0.01146 -0.08634 -0.01537 -0.09514 C -0.01615 -0.09722 -0.01693 -0.09976 -0.01784 -0.10069 C -0.01875 -0.10185 -0.0198 -0.10254 -0.02084 -0.10347 C -0.02201 -0.10601 -0.02318 -0.10879 -0.02448 -0.11134 C -0.02553 -0.11273 -0.02657 -0.1125 -0.02761 -0.11365 C -0.02956 -0.11759 -0.03138 -0.12546 -0.03347 -0.12708 C -0.04375 -0.13287 -0.03972 -0.12986 -0.04636 -0.13426 C -0.05274 -0.13402 -0.05925 -0.13379 -0.06576 -0.13217 C -0.0668 -0.13171 -0.06784 -0.13032 -0.06875 -0.12916 C -0.07136 -0.12731 -0.07396 -0.12546 -0.07657 -0.12407 C -0.07878 -0.12314 -0.0806 -0.12268 -0.08282 -0.12152 L -0.08816 -0.11898 C -0.08946 -0.11759 -0.09063 -0.11527 -0.0918 -0.11365 C -0.09519 -0.10949 -0.09662 -0.10856 -0.09974 -0.10601 C -0.10053 -0.10416 -0.10131 -0.10254 -0.10209 -0.10069 C -0.10274 -0.09976 -0.10339 -0.09976 -0.10391 -0.09814 C -0.10547 -0.0949 -0.10678 -0.09051 -0.10821 -0.08796 C -0.10977 -0.08495 -0.11485 -0.0787 -0.11615 -0.07731 C -0.12175 -0.06967 -0.11146 -0.08148 -0.12279 -0.06944 L -0.12513 -0.06643 C -0.12644 -0.06389 -0.12774 -0.0618 -0.12891 -0.05879 C -0.12943 -0.05764 -0.13008 -0.05486 -0.13073 -0.0537 C -0.13204 -0.05185 -0.1336 -0.05185 -0.1349 -0.05092 C -0.13542 -0.0493 -0.1362 -0.04722 -0.13685 -0.0456 C -0.13737 -0.04467 -0.13803 -0.04421 -0.13855 -0.04328 C -0.13946 -0.04143 -0.14024 -0.03958 -0.14102 -0.03819 C -0.14571 -0.01782 -0.1392 -0.04514 -0.14584 -0.01967 C -0.14662 -0.0162 -0.1474 -0.0118 -0.14831 -0.00926 C -0.14896 -0.0074 -0.15 -0.0074 -0.15079 -0.00625 C -0.15105 -0.00509 -0.15443 0.00741 -0.1556 0.00926 C -0.15678 0.01158 -0.15808 0.01204 -0.15925 0.01436 C -0.1668 0.03079 -0.16303 0.02616 -0.17019 0.03056 C -0.17149 0.03241 -0.17292 0.03403 -0.17435 0.03565 C -0.17605 0.03658 -0.17761 0.03704 -0.17917 0.03797 L -0.21758 0.03565 C -0.21836 0.03496 -0.21915 0.03334 -0.21993 0.03287 C -0.2323 0.02477 -0.21967 0.03496 -0.22891 0.02778 C -0.23724 0.02107 -0.22826 0.02871 -0.23399 0.02223 C -0.2349 0.0213 -0.23594 0.02037 -0.23685 0.01945 C -0.24245 0.01436 -0.23594 0.01945 -0.2431 0.01436 C -0.24402 0.01297 -0.24506 0.01042 -0.24597 0.00926 C -0.25105 0.00255 -0.25013 0.00533 -0.25443 0.00162 C -0.25534 0.0007 -0.25625 -0.00069 -0.25704 -0.00115 C -0.25873 -0.00231 -0.26055 -0.00254 -0.26237 -0.00347 C -0.26368 -0.00439 -0.26485 -0.00532 -0.26602 -0.00625 C -0.27227 -0.00532 -0.27865 -0.00601 -0.2849 -0.00347 C -0.28607 -0.00347 -0.28816 0.0044 -0.2892 0.00672 C -0.28998 0.00857 -0.29063 0.01019 -0.29154 0.01204 C -0.29584 0.02223 -0.2931 0.01783 -0.29649 0.02223 C -0.29766 0.0257 -0.29896 0.02894 -0.3 0.03287 C -0.30066 0.03473 -0.30339 0.04422 -0.3043 0.0463 C -0.30665 0.05139 -0.30573 0.04561 -0.30795 0.05348 C -0.31745 0.09098 -0.30925 0.05903 -0.31342 0.07986 C -0.31537 0.08959 -0.31537 0.08727 -0.31771 0.09561 C -0.31836 0.09815 -0.31888 0.10093 -0.31941 0.10394 C -0.32006 0.10695 -0.32045 0.11111 -0.32123 0.11412 C -0.32201 0.11667 -0.32305 0.1169 -0.3237 0.11945 C -0.32592 0.1257 -0.32487 0.12778 -0.32722 0.13241 C -0.32813 0.13403 -0.32904 0.13403 -0.32995 0.13496 C -0.33034 0.13704 -0.33086 0.13912 -0.33152 0.14005 C -0.33308 0.14213 -0.33438 0.14213 -0.33581 0.14306 C -0.33685 0.14329 -0.3379 0.14422 -0.33894 0.14514 C -0.33946 0.14607 -0.34011 0.14769 -0.34076 0.14815 C -0.3418 0.14908 -0.3431 0.14977 -0.34441 0.1507 C -0.34532 0.15162 -0.34636 0.15278 -0.3474 0.15348 C -0.3504 0.15486 -0.35352 0.15533 -0.35638 0.15649 L -0.40092 0.15348 C -0.40144 0.15348 -0.40196 0.15162 -0.40274 0.1507 C -0.40352 0.14977 -0.40469 0.14908 -0.40573 0.14815 C -0.40625 0.14723 -0.40691 0.14607 -0.40743 0.14514 C -0.40834 0.14422 -0.40912 0.14399 -0.41003 0.14306 C -0.41732 0.13334 -0.41029 0.14098 -0.41602 0.13496 C -0.41915 0.1257 -0.41654 0.13218 -0.42149 0.12732 C -0.42214 0.12639 -0.42266 0.12547 -0.42318 0.12454 C -0.42435 0.12315 -0.42513 0.12037 -0.42631 0.11945 C -0.42813 0.1176 -0.42995 0.1176 -0.43178 0.11667 L -0.43659 0.11412 C -0.43724 0.11297 -0.43777 0.11204 -0.43855 0.11111 C -0.44206 0.10764 -0.44402 0.10787 -0.44805 0.10602 C -0.45599 0.09931 -0.44454 0.10903 -0.45912 0.10093 C -0.45977 0.10024 -0.46029 0.09908 -0.46094 0.09838 C -0.46172 0.09746 -0.46263 0.09653 -0.46342 0.09561 C -0.46394 0.09399 -0.46459 0.09213 -0.46511 0.09051 C -0.46667 0.08727 -0.46928 0.08635 -0.47058 0.08542 C -0.47123 0.08334 -0.47188 0.08079 -0.4724 0.07986 C -0.48008 0.06783 -0.475 0.08149 -0.47904 0.06968 C -0.48217 0.05024 -0.47852 0.07061 -0.4823 0.05926 C -0.48308 0.05602 -0.48373 0.05162 -0.48464 0.04838 C -0.48581 0.04468 -0.48698 0.04167 -0.48829 0.03797 L -0.48998 0.03287 C -0.49336 0.01204 -0.48907 0.03704 -0.4931 0.01945 C -0.49362 0.01783 -0.49362 0.01412 -0.49428 0.01204 C -0.49532 0.00764 -0.49688 0.00533 -0.49792 0.00162 C -0.50092 -0.00833 -0.49948 -0.00416 -0.50209 -0.0118 L -0.50339 -0.01967 L -0.50443 -0.01967 " pathEditMode="relative" rAng="0" ptsTypes="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21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392"/>
            <a:ext cx="12192000" cy="7563029"/>
          </a:xfrm>
        </p:spPr>
      </p:pic>
      <p:grpSp>
        <p:nvGrpSpPr>
          <p:cNvPr id="13" name="Group 12"/>
          <p:cNvGrpSpPr/>
          <p:nvPr/>
        </p:nvGrpSpPr>
        <p:grpSpPr>
          <a:xfrm>
            <a:off x="10723602" y="857900"/>
            <a:ext cx="8080452" cy="5847225"/>
            <a:chOff x="2353962" y="-1"/>
            <a:chExt cx="8080452" cy="58472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lum bright="-6000" contrast="30000"/>
            </a:blip>
            <a:stretch>
              <a:fillRect/>
            </a:stretch>
          </p:blipFill>
          <p:spPr>
            <a:xfrm>
              <a:off x="3918167" y="-1"/>
              <a:ext cx="6516247" cy="571244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lum bright="-6000" contrast="30000"/>
            </a:blip>
            <a:stretch>
              <a:fillRect/>
            </a:stretch>
          </p:blipFill>
          <p:spPr>
            <a:xfrm>
              <a:off x="2353962" y="1027906"/>
              <a:ext cx="5497446" cy="4819318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lum bright="-12000" contrast="12000"/>
          </a:blip>
          <a:stretch>
            <a:fillRect/>
          </a:stretch>
        </p:blipFill>
        <p:spPr>
          <a:xfrm flipH="1">
            <a:off x="11727837" y="2567494"/>
            <a:ext cx="3488976" cy="4137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1" b="100000" l="9610" r="100000">
                        <a14:backgroundMark x1="74545" y1="20833" x2="77403" y2="19246"/>
                        <a14:backgroundMark x1="84416" y1="22619" x2="85455" y2="26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954" y="2027191"/>
            <a:ext cx="2933954" cy="3840813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11111E-6 L -0.00013 0.00023 C -0.00248 -0.00208 -0.00482 -0.0044 -0.00729 -0.00625 C -0.00899 -0.00764 -0.01068 -0.0088 -0.0125 -0.01019 C -0.01433 -0.01181 -0.01563 -0.01458 -0.01771 -0.01528 L -0.02474 -0.01783 C -0.02865 -0.01921 -0.03008 -0.01921 -0.03412 -0.02037 C -0.03568 -0.02083 -0.03711 -0.0213 -0.03841 -0.02176 C -0.03972 -0.02199 -0.04089 -0.02292 -0.04206 -0.02292 C -0.04675 -0.02361 -0.05117 -0.02384 -0.05599 -0.02431 C -0.05677 -0.02477 -0.05768 -0.02523 -0.0586 -0.02546 C -0.06485 -0.02755 -0.0724 -0.02755 -0.07865 -0.02824 C -0.10378 -0.03079 -0.07774 -0.02824 -0.09857 -0.03079 C -0.10274 -0.03125 -0.10664 -0.03148 -0.11081 -0.03195 L -0.15 -0.03079 C -0.15104 -0.03056 -0.15222 -0.02986 -0.15326 -0.0294 C -0.15443 -0.02894 -0.15534 -0.0287 -0.15599 -0.02824 C -0.16263 -0.02315 -0.15795 -0.02546 -0.16393 -0.02176 C -0.16589 -0.02037 -0.16771 -0.02014 -0.16992 -0.01921 C -0.17604 -0.01667 -0.16823 -0.01898 -0.17761 -0.01667 C -0.18828 -0.01042 -0.175 -0.01759 -0.18828 -0.01273 C -0.18972 -0.01227 -0.19115 -0.01088 -0.19245 -0.01019 C -0.19401 -0.00949 -0.19558 -0.00926 -0.19688 -0.0088 C -0.19818 -0.00857 -0.19922 -0.0081 -0.20052 -0.00764 C -0.2013 -0.00718 -0.20209 -0.00648 -0.20313 -0.00625 C -0.20612 -0.00556 -0.20938 -0.00556 -0.21263 -0.00509 C -0.21406 -0.00463 -0.2155 -0.00417 -0.21693 -0.0037 C -0.22435 -0.00139 -0.21914 -0.00185 -0.23255 0.00139 C -0.23568 0.00208 -0.23893 0.00231 -0.24219 0.00255 C -0.24349 0.00301 -0.24492 0.0037 -0.24636 0.00393 C -0.25378 0.00509 -0.26823 0.00648 -0.26823 0.00671 C -0.27253 0.00602 -0.27696 0.00602 -0.28138 0.00532 C -0.28568 0.00463 -0.28255 0.00347 -0.28659 1.11111E-6 C -0.28828 -0.00116 -0.28998 -0.00162 -0.2918 -0.00255 C -0.29362 -0.00417 -0.29505 -0.00602 -0.29688 -0.00764 C -0.29766 -0.00833 -0.2987 -0.00833 -0.29961 -0.0088 C -0.30117 -0.00995 -0.30248 -0.01158 -0.30391 -0.01273 C -0.3056 -0.01412 -0.30742 -0.01505 -0.30925 -0.01667 C -0.31055 -0.01806 -0.3112 -0.02037 -0.31263 -0.02176 C -0.31433 -0.02315 -0.31615 -0.02338 -0.31784 -0.02431 C -0.32513 -0.02847 -0.31745 -0.0257 -0.32565 -0.02824 C -0.32643 -0.02894 -0.32735 -0.03009 -0.32826 -0.03079 C -0.32917 -0.03125 -0.33021 -0.03148 -0.33086 -0.03195 C -0.33229 -0.03287 -0.33373 -0.0338 -0.33529 -0.03449 C -0.33633 -0.03519 -0.33763 -0.03519 -0.33867 -0.03588 C -0.34753 -0.04005 -0.3388 -0.03704 -0.34753 -0.03958 C -0.36107 -0.04769 -0.34401 -0.03796 -0.35521 -0.04352 C -0.3569 -0.04421 -0.35808 -0.04537 -0.35964 -0.04607 C -0.37201 -0.05139 -0.36289 -0.04653 -0.37266 -0.05 C -0.38516 -0.05417 -0.37305 -0.05116 -0.38295 -0.0537 C -0.39193 -0.05625 -0.39323 -0.05579 -0.40573 -0.05764 C -0.42253 -0.05718 -0.43946 -0.05741 -0.45638 -0.05625 C -0.45821 -0.05625 -0.46029 -0.0544 -0.46224 -0.0537 C -0.46628 -0.05255 -0.47031 -0.05208 -0.47448 -0.05116 C -0.47787 -0.05046 -0.48151 -0.04954 -0.48477 -0.04861 C -0.48724 -0.04699 -0.48946 -0.04445 -0.49193 -0.04352 C -0.49518 -0.04236 -0.49883 -0.04283 -0.50222 -0.04213 C -0.53125 -0.03727 -0.49896 -0.04167 -0.525 -0.03843 C -0.53164 -0.03542 -0.53529 -0.03357 -0.54141 -0.03195 C -0.54349 -0.03148 -0.54545 -0.03102 -0.54766 -0.03079 C -0.55365 -0.03009 -0.55977 -0.02986 -0.56563 -0.0294 C -0.58125 -0.02616 -0.58086 -0.0257 -0.60586 -0.0294 C -0.61133 -0.03033 -0.61498 -0.03287 -0.61875 -0.03704 C -0.62018 -0.03843 -0.6211 -0.04005 -0.6224 -0.04097 C -0.62396 -0.04213 -0.62578 -0.04259 -0.62774 -0.04352 L -0.63021 -0.04491 C -0.63242 -0.04699 -0.63386 -0.04861 -0.63633 -0.05 C -0.63946 -0.05162 -0.64479 -0.05208 -0.64766 -0.05255 L -0.65274 -0.05509 C -0.65378 -0.05556 -0.65456 -0.05602 -0.65547 -0.05625 L -0.65899 -0.05764 C -0.66341 -0.06204 -0.65964 -0.05926 -0.66693 -0.06158 C -0.69245 -0.06991 -0.66706 -0.06158 -0.68229 -0.06783 C -0.68399 -0.06852 -0.68529 -0.06875 -0.68685 -0.06921 C -0.68763 -0.06945 -0.68854 -0.07014 -0.68946 -0.07037 C -0.69089 -0.07107 -0.69219 -0.07107 -0.69375 -0.07176 C -0.69636 -0.07292 -0.69883 -0.07477 -0.70156 -0.0757 C -0.70417 -0.07639 -0.7069 -0.07616 -0.70938 -0.07685 C -0.71524 -0.07824 -0.7211 -0.08056 -0.72683 -0.08195 C -0.73998 -0.08519 -0.73373 -0.08403 -0.74505 -0.08588 C -0.74831 -0.08704 -0.7569 -0.09028 -0.7599 -0.09097 C -0.76276 -0.09167 -0.7655 -0.0919 -0.76862 -0.09236 C -0.7711 -0.09306 -0.77383 -0.09421 -0.77643 -0.09491 C -0.77891 -0.09537 -0.78164 -0.0956 -0.78412 -0.09607 C -0.79766 -0.09861 -0.78138 -0.0963 -0.80091 -0.09861 C -0.80456 -0.10023 -0.80781 -0.10139 -0.81198 -0.10116 C -0.81693 -0.10093 -0.82188 -0.09954 -0.82683 -0.09861 C -0.83034 -0.09745 -0.83386 -0.09583 -0.83724 -0.09491 C -0.83854 -0.09445 -0.84037 -0.09421 -0.8418 -0.09352 C -0.84336 -0.09283 -0.84505 -0.09167 -0.84688 -0.09097 C -0.84883 -0.09028 -0.85091 -0.09028 -0.85287 -0.08982 C -0.85651 -0.08866 -0.8599 -0.08681 -0.86328 -0.08588 C -0.86563 -0.08519 -0.8681 -0.08495 -0.87031 -0.08449 C -0.88334 -0.08195 -0.87071 -0.0838 -0.89297 -0.08195 L -0.90495 -0.0794 L -0.9112 -0.07824 C -0.91289 -0.07732 -0.91472 -0.07616 -0.91641 -0.0757 C -0.91927 -0.07454 -0.92227 -0.07361 -0.92526 -0.07292 C -0.9349 -0.0713 -0.92982 -0.07222 -0.94011 -0.07037 C -0.94206 -0.06968 -0.94401 -0.06875 -0.94597 -0.06783 C -0.94792 -0.06713 -0.94961 -0.0662 -0.95117 -0.06528 C -0.95912 -0.06181 -0.95 -0.06644 -0.95912 -0.06273 C -0.96094 -0.06204 -0.96263 -0.06111 -0.96433 -0.06019 C -0.96862 -0.05787 -0.9694 -0.05695 -0.97396 -0.05509 C -0.97761 -0.0537 -0.98151 -0.05278 -0.98516 -0.05116 C -0.98789 -0.05023 -0.99037 -0.04861 -0.99323 -0.04745 C -0.99714 -0.04537 -0.99883 -0.04491 -1.00274 -0.04352 C -1.0043 -0.04213 -1.00599 -0.04074 -1.00795 -0.03958 C -1.01042 -0.03796 -1.0112 -0.03843 -1.01406 -0.03704 C -1.0155 -0.03634 -1.0168 -0.03519 -1.01823 -0.03449 C -1.02031 -0.03357 -1.0224 -0.03287 -1.02422 -0.03195 C -1.0267 -0.03079 -1.02891 -0.02917 -1.03125 -0.02824 C -1.03268 -0.02755 -1.03425 -0.02732 -1.03568 -0.02685 C -1.03776 -0.02616 -1.03985 -0.02477 -1.04193 -0.02431 C -1.04571 -0.02315 -1.05404 -0.02176 -1.05404 -0.02153 C -1.05677 -0.02037 -1.05977 -0.01875 -1.06263 -0.01783 C -1.06745 -0.01667 -1.07266 -0.01597 -1.07748 -0.01528 L -1.12435 -0.01667 C -1.12539 -0.01667 -1.13776 -0.01875 -1.13906 -0.01921 C -1.14063 -0.01945 -1.14206 -0.02037 -1.14349 -0.02037 C -1.14961 -0.02107 -1.15573 -0.02107 -1.16185 -0.02176 C -1.16524 -0.02199 -1.16875 -0.02245 -1.17214 -0.02292 C -1.19857 -0.02245 -1.225 -0.02292 -1.25117 -0.02176 C -1.25235 -0.02176 -1.253 -0.01968 -1.25404 -0.01921 C -1.2556 -0.01829 -1.26328 -0.0169 -1.26446 -0.01667 C -1.2655 -0.0162 -1.26667 -0.01574 -1.26784 -0.01528 C -1.26966 -0.01482 -1.27136 -0.01435 -1.27305 -0.01412 C -1.27943 -0.00926 -1.27383 -0.01273 -1.28334 -0.01019 C -1.28425 -0.00995 -1.2849 -0.00926 -1.28607 -0.0088 C -1.28763 -0.00833 -1.28946 -0.0081 -1.29115 -0.00764 C -1.29935 -0.00509 -1.29076 -0.00741 -1.29727 -0.00509 C -1.2987 -0.0044 -1.30039 -0.0044 -1.3017 -0.0037 C -1.30834 -0.00116 -1.29987 -0.00417 -1.30677 1.11111E-6 C -1.3086 0.00116 -1.31068 0.00185 -1.31276 0.00255 C -1.31354 0.00301 -1.31446 0.00347 -1.31524 0.00393 C -1.32461 0.00764 -1.31927 0.00532 -1.32657 0.00787 C -1.32787 0.0081 -1.32891 0.00856 -1.32995 0.00903 C -1.33086 0.00949 -1.33164 0.01042 -1.33268 0.01042 C -1.34362 0.01065 -1.35469 0.01042 -1.36602 0.01042 " pathEditMode="relative" rAng="0" ptsTypes="AAAAA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94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1914 -0.0294439 L -0.0991122 -0.0294439 L -0.0991122 -0.0378618 L -0.150029 -0.0378618 L -0.150029 -0.0462802 L -0.200949 -0.0462802 L -0.200949 -0.0546979 L -0.251868 -0.0546979 L -0.251868 -0.063116 L -0.302787 -0.063116 L -0.302787 -0.0715337 L -0.353709 -0.0715337 L -0.353709 -0.0799513 L -0.404629 -0.0799513 L -0.404629 -0.0883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" y="-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5249 0.0721296 C 0.00125249 0.10713 0.0550825 0.13413 0.120448 0.13413 C 0.187735 0.13413 0.241565 0.10713 0.241565 0.0721296 C 0.241565 0.0371296 0.295395 0.0101296 0.362682 0.0101296 C 0.428047 0.0101296 0.481877 0.0371296 0.481877 0.0721296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42"/>
          <a:stretch>
            <a:fillRect/>
          </a:stretch>
        </p:blipFill>
        <p:spPr>
          <a:xfrm>
            <a:off x="0" y="2846"/>
            <a:ext cx="12254669" cy="685515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2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941" y="771739"/>
            <a:ext cx="6035563" cy="4682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127" y="3430423"/>
            <a:ext cx="2164268" cy="2322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lum bright="-12000"/>
          </a:blip>
          <a:stretch>
            <a:fillRect/>
          </a:stretch>
        </p:blipFill>
        <p:spPr>
          <a:xfrm rot="20692542" flipH="1">
            <a:off x="12146372" y="2951888"/>
            <a:ext cx="2488733" cy="32596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lum bright="-12000" contrast="-6000"/>
          </a:blip>
          <a:stretch>
            <a:fillRect/>
          </a:stretch>
        </p:blipFill>
        <p:spPr>
          <a:xfrm rot="20658410">
            <a:off x="12463839" y="623535"/>
            <a:ext cx="3113304" cy="3695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3469" y="3744182"/>
            <a:ext cx="1857853" cy="185442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06 -0.0449996 C -0.0151 -0.05519 -0.00026 -0.04362 -0.00794 -0.05288 C -0.00859 -0.05357 -0.00937 -0.0538 -0.01015 -0.05403 C -0.0125 -0.05496 -0.01497 -0.05565 -0.01732 -0.05658 C -0.01927 -0.0575 -0.02122 -0.05889 -0.02318 -0.05913 C -0.03203 -0.06075 -0.02799 -0.05982 -0.03541 -0.06167 L -0.06719 -0.06051 C -0.06953 -0.06028 -0.072 -0.06005 -0.07435 -0.05913 C -0.07539 -0.05889 -0.07617 -0.05727 -0.07721 -0.05658 C -0.07864 -0.05588 -0.08008 -0.05588 -0.08151 -0.05542 C -0.08502 -0.05288 -0.08581 -0.05218 -0.08945 -0.05033 C -0.09049 -0.04963 -0.0914 -0.0494 -0.09232 -0.04894 C -0.09974 -0.0449996 -0.09375 -0.04755 -0.10026 -0.0449996 C -0.10547 -0.03899 -0.10299 -0.04084 -0.10755 -0.03875 C -0.10976 -0.03621 -0.11159 -0.03413 -0.11406 -0.03227 C -0.11601 -0.03065 -0.11745 -0.03065 -0.11979 -0.02973 C -0.1207 -0.02926 -0.12174 -0.02903 -0.12265 -0.02834 C -0.12409 -0.02764 -0.12695 -0.02579 -0.12695 -0.02579 L -0.18177 -0.02718 C -0.18437 -0.02718 -0.18372 -0.0295 -0.18607 -0.03112 C -0.18776 -0.03204 -0.19622 -0.03343 -0.19687 -0.03366 C -0.20677 -0.0332 -0.21666 -0.03343 -0.22643 -0.03227 C -0.23893 -0.03088 -0.22864 -0.02788 -0.2431 -0.02463 L -0.24883 -0.02325 C -0.24987 -0.02255 -0.25078 -0.02139 -0.25169 -0.0207 C -0.2556 -0.01815 -0.25716 -0.01815 -0.26107 -0.017 C -0.27239 -0.00889 -0.25833 -0.01862 -0.26758 -0.01306 C -0.26888 -0.01237 -0.26992 -0.01121 -0.27122 -0.01051 C -0.27318 -0.00936 -0.27669 -0.00866 -0.27838 -0.00658 C -0.27916 -0.00588 -0.27982 -0.00473 -0.2806 -0.00403 C -0.28125 -0.00357 -0.28203 -0.00334 -0.28268 -0.00288 C -0.2901 0.00199 -0.2862 0.000129996 -0.29206 0.00245 C -0.2931 0.00314 -0.29401 0.00429999 -0.29505 0.005 C -0.29596 0.00546 -0.297 0.00546 -0.29791 0.00615 C -0.2987 0.00685 -0.29922 0.00824 -0.3 0.0087 C -0.30403 0.01125 -0.30742 0.01171 -0.31159 0.01263 C -0.31224 0.0131 -0.31302 0.01356 -0.3138 0.01379 C -0.3181 0.01587 -0.32109 0.01587 -0.32604 0.01634 L -0.3375 0.01773 C -0.34739 0.0212 -0.33646 0.01773 -0.35768 0.02027 C -0.35976 0.0205 -0.36354 0.02212 -0.36562 0.02282 C -0.36732 0.02328 -0.36901 0.02375 -0.3707 0.02421 L -0.37943 0.02675 C -0.38086 0.02722 -0.38229 0.02745 -0.38372 0.02791 C -0.38568 0.02884 -0.3875 0.03 -0.38945 0.03046 C -0.39088 0.03092 -0.40065 0.033 -0.40169 0.033 C -0.40508 0.03509 -0.40312 0.03439 -0.40742 0.03439 " pathEditMode="relative" rAng="0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" y="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2.08333E-7 0.00023 C -0.00195 0.00162 -0.00378 0.0037 -0.00586 0.00509 C -0.00742 0.00625 -0.00924 0.00671 -0.01094 0.00764 C -0.01159 0.00787 -0.01237 0.00856 -0.01302 0.00879 C -0.0151 0.00972 -0.01901 0.01088 -0.02096 0.01134 C -0.02448 0.01389 -0.02578 0.01504 -0.02969 0.01666 C -0.03125 0.01713 -0.03294 0.01736 -0.03464 0.01782 C -0.03607 0.01875 -0.0375 0.01967 -0.03906 0.02037 C -0.04453 0.02338 -0.04661 0.02361 -0.05273 0.02801 C -0.05391 0.02893 -0.05508 0.02986 -0.05638 0.03055 C -0.05859 0.03194 -0.06055 0.03217 -0.06276 0.03333 C -0.06354 0.03356 -0.06419 0.03426 -0.06497 0.03449 C -0.06771 0.03564 -0.07266 0.03703 -0.07513 0.03703 L -0.19115 0.03842 C -0.19375 0.03865 -0.20326 0.04004 -0.20638 0.04097 C -0.20703 0.0412 -0.20781 0.04189 -0.20846 0.04213 C -0.20951 0.04259 -0.21042 0.04305 -0.21133 0.04352 C -0.2168 0.04537 -0.21549 0.04398 -0.22148 0.04722 C -0.22279 0.04791 -0.22383 0.04907 -0.22513 0.05 C -0.22669 0.05092 -0.22852 0.05162 -0.23008 0.05254 C -0.2319 0.05486 -0.23372 0.05764 -0.23594 0.05879 C -0.23737 0.05972 -0.2388 0.05972 -0.24023 0.06018 C -0.24141 0.06064 -0.24271 0.06111 -0.24388 0.06134 C -0.24453 0.06273 -0.24518 0.06435 -0.24596 0.06527 C -0.2474 0.06666 -0.24896 0.06689 -0.25039 0.06782 C -0.25208 0.06898 -0.25378 0.07014 -0.25534 0.07176 C -0.25664 0.07291 -0.25781 0.0743 -0.25898 0.07546 C -0.26849 0.08472 -0.25964 0.07615 -0.26549 0.08055 C -0.26654 0.08148 -0.26732 0.08264 -0.26836 0.08333 C -0.27044 0.08472 -0.27266 0.08588 -0.27487 0.08703 C -0.27552 0.0875 -0.2763 0.08773 -0.27708 0.08842 C -0.27943 0.09051 -0.28177 0.09305 -0.28424 0.09467 C -0.28542 0.0956 -0.28659 0.09652 -0.28789 0.09722 C -0.28854 0.09791 -0.28932 0.09791 -0.28997 0.09861 C -0.29076 0.0993 -0.29141 0.10046 -0.29219 0.10115 C -0.2931 0.10185 -0.29414 0.10185 -0.29505 0.10254 C -0.29648 0.10324 -0.29792 0.10416 -0.29935 0.10509 C -0.30013 0.10555 -0.30091 0.10578 -0.30156 0.10625 C -0.30247 0.10717 -0.30339 0.10833 -0.30443 0.10879 C -0.30612 0.10995 -0.31107 0.11041 -0.31237 0.11273 L -0.31302 0.11412 L -0.31302 0.11435 " pathEditMode="relative" rAng="0" ptsTypes="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227 0.0764307 L -0.549125 0.0764307 L -0.549125 0.0892557 L -0.655982 0.0892557 L -0.655982 0.102076 L -0.762837 0.102076 L -0.762837 0.114899 L -0.869701 0.114899 L -0.869701 0.127724 L -0.976556 0.127724 L -0.976556 0.140563 L -1.08341 0.140563 L -1.08341 0.153386 L -1.19027 0.153386 L -1.19027 0.166208 " pathEditMode="relative" rAng="0" ptsTypes="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" y="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56"/>
          <a:stretch>
            <a:fillRect/>
          </a:stretch>
        </p:blipFill>
        <p:spPr>
          <a:xfrm>
            <a:off x="0" y="-1"/>
            <a:ext cx="12192000" cy="70120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34108"/>
            <a:ext cx="6035563" cy="4682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-12000" contrast="24000"/>
          </a:blip>
          <a:stretch>
            <a:fillRect/>
          </a:stretch>
        </p:blipFill>
        <p:spPr>
          <a:xfrm>
            <a:off x="11557635" y="1845629"/>
            <a:ext cx="3755461" cy="4170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 bright="-12000" contrast="18000"/>
          </a:blip>
          <a:stretch>
            <a:fillRect/>
          </a:stretch>
        </p:blipFill>
        <p:spPr>
          <a:xfrm flipH="1">
            <a:off x="12578176" y="1038908"/>
            <a:ext cx="4508985" cy="47806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9615" y1="13291" x2="93615" y2="9258"/>
                        <a14:foregroundMark x1="76308" y1="12466" x2="79000" y2="12466"/>
                        <a14:foregroundMark x1="72538" y1="13474" x2="79000" y2="12466"/>
                        <a14:foregroundMark x1="26022" y1="21064" x2="26952" y2="2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153">
            <a:off x="3246433" y="3442346"/>
            <a:ext cx="2232639" cy="1873699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8726 L -1.45833E-6 -0.0868 C -0.00221 -0.09004 -0.00417 -0.09398 -0.00638 -0.09537 C -0.00937 -0.09722 -0.0125 -0.09676 -0.01562 -0.09838 C -0.01758 -0.09907 -0.0194 -0.09976 -0.02122 -0.10069 C -0.02578 -0.10555 -0.02825 -0.10902 -0.03294 -0.11111 C -0.03711 -0.11365 -0.04127 -0.11296 -0.04531 -0.11643 C -0.04739 -0.11828 -0.04948 -0.12083 -0.05156 -0.12199 C -0.05364 -0.12314 -0.0556 -0.12384 -0.05781 -0.12453 L -0.06328 -0.12708 C -0.06471 -0.12801 -0.06614 -0.12939 -0.06758 -0.12986 C -0.07148 -0.13125 -0.07539 -0.13194 -0.07943 -0.13194 C -0.08867 -0.13194 -0.09805 -0.13194 -0.10729 -0.12986 C -0.10989 -0.12939 -0.11224 -0.12546 -0.11471 -0.12453 C -0.1181 -0.12314 -0.12174 -0.12268 -0.12526 -0.12199 C -0.12617 -0.12129 -0.12682 -0.12014 -0.12773 -0.11944 C -0.12825 -0.11828 -0.1289 -0.11689 -0.12956 -0.11643 C -0.13958 -0.10972 -0.13125 -0.11805 -0.1388 -0.11111 C -0.13971 -0.11088 -0.14049 -0.10926 -0.14127 -0.10902 C -0.14245 -0.10787 -0.14375 -0.1074 -0.14492 -0.10578 C -0.14505 -0.10578 -0.15495 -0.09537 -0.15495 -0.09467 L -0.15807 -0.09282 C -0.15872 -0.0912 -0.15911 -0.08865 -0.15989 -0.08726 C -0.16055 -0.08634 -0.1612 -0.08564 -0.16172 -0.08472 C -0.16276 -0.08356 -0.16341 -0.08171 -0.16419 -0.07939 C -0.1681 -0.0699 -0.1668 -0.07176 -0.17096 -0.06389 C -0.17161 -0.06203 -0.17226 -0.06203 -0.17292 -0.06088 C -0.17357 -0.05926 -0.17422 -0.05717 -0.17474 -0.05555 C -0.17552 -0.0537 -0.17643 -0.05208 -0.17708 -0.05023 C -0.17851 -0.04699 -0.17956 -0.04097 -0.18099 -0.03981 L -0.18476 -0.03657 C -0.18568 -0.03449 -0.18672 -0.03125 -0.18776 -0.02916 C -0.18984 -0.02476 -0.19206 -0.02407 -0.19388 -0.01851 C -0.19466 -0.01666 -0.19518 -0.01435 -0.19583 -0.01365 C -0.197 -0.01111 -0.19831 -0.01041 -0.19948 -0.00833 C -0.20026 -0.00648 -0.20117 -0.00439 -0.20195 -0.00277 C -0.20299 -0.00092 -0.20417 0.0007 -0.20521 0.00278 C -0.20573 0.00371 -0.20625 0.00695 -0.2069 0.00811 C -0.20807 0.00973 -0.2095 0.00973 -0.21068 0.01065 C -0.21224 0.01181 -0.21393 0.01366 -0.21562 0.01598 L -0.22057 0.02107 C -0.22135 0.02199 -0.22226 0.02408 -0.22305 0.02408 L -0.2664 0.02917 C -0.26849 0.0301 -0.27057 0.03079 -0.27265 0.03172 C -0.27344 0.03218 -0.27422 0.03403 -0.275 0.03449 C -0.2789 0.03611 -0.28294 0.03611 -0.28685 0.03704 C -0.28945 0.03797 -0.29219 0.03889 -0.29492 0.03982 C -0.29544 0.04074 -0.29609 0.04236 -0.29674 0.04236 C -0.30833 0.04954 -0.32591 0.04329 -0.3345 0.04236 C -0.34036 0.03403 -0.33776 0.03704 -0.35 0.04236 C -0.3513 0.04329 -0.35377 0.04815 -0.35377 0.04885 L -0.39648 0.03982 C -0.39726 0.03912 -0.39466 0.03843 -0.39401 0.03704 C -0.39323 0.03611 -0.39271 0.03334 -0.39206 0.03172 C -0.3914 0.03079 -0.39023 0.02917 -0.39023 0.02986 L -0.39023 0.02917 " pathEditMode="relative" rAng="0" ptsTypes="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31" y="4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3.54167E-6 -3.7037E-6 C -0.00195 -0.00208 -0.00377 -0.0044 -0.00586 -0.00625 C -0.00716 -0.00741 -0.00885 -0.00741 -0.01015 -0.0088 C -0.01132 -0.01018 -0.0125 -0.01181 -0.0138 -0.01273 C -0.01862 -0.01597 -0.02226 -0.01551 -0.02747 -0.01643 C -0.0289 -0.0169 -0.03034 -0.01759 -0.03177 -0.01782 C -0.03424 -0.01829 -0.03659 -0.01875 -0.03906 -0.01898 L -0.08515 -0.01782 C -0.08763 -0.01759 -0.08997 -0.0162 -0.09244 -0.01528 C -0.09505 -0.01412 -0.09635 -0.01412 -0.09882 -0.01273 C -0.10039 -0.01204 -0.10169 -0.01088 -0.10325 -0.01018 C -0.10507 -0.00926 -0.10703 -0.0088 -0.10898 -0.00764 C -0.10963 -0.00718 -0.11041 -0.00671 -0.11119 -0.00625 C -0.11211 -0.00579 -0.11315 -0.00556 -0.11406 -0.00509 C -0.11497 -0.0044 -0.11588 -0.00301 -0.11692 -0.00255 C -0.11836 -0.00162 -0.11979 -0.00162 -0.12122 -0.00116 C -0.12226 -0.00093 -0.12317 -0.00023 -0.12409 -3.7037E-6 C -0.12552 0.00069 -0.12708 0.00093 -0.12838 0.00139 C -0.13919 0.00556 -0.12929 0.00278 -0.13997 0.00532 L -0.17604 0.00394 C -0.18372 0.00347 -0.18086 0.00232 -0.18763 0.00139 C -0.19284 0.00069 -0.21367 -0.00093 -0.21784 -0.00116 C -0.21914 -0.00162 -0.22031 -0.00162 -0.22148 -0.00255 C -0.22226 -0.00301 -0.22291 -0.0044 -0.22369 -0.00509 C -0.22461 -0.00579 -0.22552 -0.00579 -0.22656 -0.00625 C -0.23619 -0.01759 -0.22617 -0.00648 -0.2345 -0.01389 C -0.23528 -0.01458 -0.2358 -0.01597 -0.23659 -0.01643 C -0.23828 -0.01759 -0.24518 -0.01898 -0.24596 -0.01898 L -0.27708 -0.01782 C -0.27825 -0.01782 -0.27942 -0.0169 -0.2806 -0.01643 C -0.28333 -0.01597 -0.28593 -0.01574 -0.28854 -0.01528 C -0.29401 -0.01296 -0.28958 -0.01458 -0.29791 -0.01273 C -0.29961 -0.01227 -0.3013 -0.01181 -0.30299 -0.01134 C -0.30416 -0.01111 -0.30534 -0.01042 -0.30664 -0.01018 C -0.30872 -0.00949 -0.31093 -0.00926 -0.31315 -0.0088 C -0.31927 -0.00532 -0.31588 -0.00671 -0.32317 -0.00509 C -0.325 -0.00393 -0.32669 -0.00324 -0.32825 -0.00116 C -0.32903 -0.00023 -0.33034 0.00255 -0.33034 0.00255 L -0.33034 0.00255 " pathEditMode="relative" ptsTypes="AAAAAAAAAAAAAAAAAAAAAAAAAAAAA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0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0" fill="hold">
                                          <p:stCondLst>
                                            <p:cond delay="7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0" fill="hold">
                                          <p:stCondLst>
                                            <p:cond delay="10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2.5E-6 0.00023 C -0.00286 0.00023 -0.00534 0.00092 -0.00807 0.00115 C -0.01315 0.00162 -0.01823 0.00162 -0.02304 0.00254 C -0.02396 0.00254 -0.02461 0.00347 -0.02565 0.0037 C -0.02721 0.00439 -0.02864 0.00463 -0.03021 0.00509 C -0.04492 0.0081 -0.03112 0.00463 -0.04218 0.00763 C -0.04557 0.0074 -0.06979 0.00856 -0.08164 0.0037 C -0.08255 0.00347 -0.0832 0.00277 -0.08411 0.00254 C -0.08945 -0.0044 -0.08476 0.00115 -0.09192 -0.00533 C -0.09765 -0.01042 -0.09388 -0.00834 -0.09909 -0.01042 C -0.10364 -0.01412 -0.10117 -0.01227 -0.1069 -0.01551 L -0.1095 -0.01667 C -0.11536 -0.01644 -0.12148 -0.01713 -0.1276 -0.01551 C -0.12942 -0.01505 -0.13073 -0.01227 -0.13216 -0.01042 L -0.14179 0.00115 C -0.14284 0.00254 -0.14388 0.00416 -0.14492 0.00509 C -0.14596 0.00578 -0.14713 0.00648 -0.14804 0.00763 C -0.15351 0.01296 -0.14896 0.01041 -0.15442 0.01273 C -0.15547 0.01388 -0.15638 0.01551 -0.15755 0.01666 C -0.16054 0.01898 -0.16328 0.01921 -0.16614 0.02037 C -0.17304 0.02291 -0.16536 0.02106 -0.17656 0.02291 C -0.18021 0.02245 -0.18385 0.02268 -0.18763 0.02176 C -0.19284 0.02037 -0.18906 0.01851 -0.19323 0.01527 C -0.1944 0.01435 -0.19583 0.01435 -0.197 0.01388 C -0.19791 0.01319 -0.19857 0.01203 -0.19948 0.01134 C -0.20039 0.01064 -0.20169 0.01088 -0.20273 0.01018 C -0.20377 0.00949 -0.20482 0.00833 -0.20573 0.00763 C -0.21041 0.0081 -0.21471 0.00787 -0.2194 0.00879 C -0.22018 0.00902 -0.22083 0.01064 -0.22161 0.01134 C -0.23034 0.01944 -0.21914 0.00787 -0.22799 0.01782 C -0.23034 0.02037 -0.23268 0.02291 -0.23515 0.02546 C -0.23593 0.02638 -0.23672 0.02731 -0.2375 0.02801 L -0.24062 0.03055 C -0.24479 0.03726 -0.24375 0.03611 -0.24778 0.04097 C -0.24843 0.04189 -0.24935 0.04282 -0.25013 0.04351 C -0.25104 0.04398 -0.25182 0.04444 -0.25247 0.04467 C -0.25403 0.04699 -0.25547 0.04953 -0.25716 0.05115 C -0.2582 0.05208 -0.25937 0.05185 -0.26054 0.05254 C -0.2625 0.0537 -0.26458 0.05486 -0.26666 0.05625 C -0.26784 0.05694 -0.26888 0.05833 -0.26992 0.05879 C -0.27174 0.05972 -0.27357 0.05972 -0.27539 0.06018 C -0.27682 0.06041 -0.27812 0.06111 -0.27929 0.06134 C -0.28372 0.06111 -0.29401 0.06319 -0.29987 0.05879 C -0.30091 0.0581 -0.30208 0.05717 -0.30325 0.05625 C -0.3039 0.05509 -0.30468 0.05347 -0.30547 0.05254 C -0.30612 0.05162 -0.30703 0.05115 -0.30781 0.05115 C -0.31549 0.05115 -0.32317 0.05208 -0.33073 0.05254 C -0.33372 0.05393 -0.33411 0.05393 -0.33724 0.05763 C -0.33802 0.05856 -0.33867 0.06018 -0.33945 0.06134 C -0.34153 0.06412 -0.34375 0.06666 -0.34596 0.06921 C -0.34687 0.07037 -0.34778 0.07245 -0.34896 0.07291 L -0.35221 0.0743 C -0.35377 0.07592 -0.35521 0.07801 -0.3569 0.07939 C -0.3595 0.08148 -0.36263 0.0824 -0.36549 0.08333 C -0.36627 0.08402 -0.36692 0.08518 -0.36797 0.08588 C -0.3694 0.0868 -0.37474 0.08819 -0.37565 0.08842 C -0.37825 0.08888 -0.38047 0.08912 -0.38281 0.08958 C -0.38476 0.09004 -0.38646 0.09051 -0.38828 0.09097 C -0.39844 0.09583 -0.38893 0.09189 -0.40325 0.09467 C -0.40416 0.0949 -0.40534 0.0956 -0.40625 0.09606 C -0.40755 0.09652 -0.40898 0.09699 -0.41041 0.09745 C -0.41263 0.09814 -0.41497 0.09953 -0.41745 0.1 C -0.42031 0.10046 -0.42317 0.1 -0.4263 0.1 " pathEditMode="relative" rAng="0" ptsTypes="AAAAAAAAAAAAAAA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15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82" y="1522346"/>
            <a:ext cx="5602064" cy="4357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882" y="2448606"/>
            <a:ext cx="5944115" cy="2950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897" y="3700926"/>
            <a:ext cx="4219526" cy="23441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lum bright="-12000" contrast="1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77" b="97419" l="9896" r="92448">
                        <a14:foregroundMark x1="54167" y1="26452" x2="60677" y2="33333"/>
                        <a14:foregroundMark x1="79688" y1="27957" x2="67708" y2="34194"/>
                        <a14:foregroundMark x1="59635" y1="45591" x2="61719" y2="47527"/>
                        <a14:foregroundMark x1="66667" y1="36129" x2="68750" y2="39355"/>
                        <a14:foregroundMark x1="86979" y1="53763" x2="82292" y2="55914"/>
                        <a14:foregroundMark x1="56771" y1="55484" x2="63802" y2="59355"/>
                        <a14:foregroundMark x1="77604" y1="67957" x2="83333" y2="68387"/>
                        <a14:foregroundMark x1="72656" y1="52258" x2="75781" y2="52043"/>
                        <a14:backgroundMark x1="81250" y1="73978" x2="76042" y2="90968"/>
                        <a14:backgroundMark x1="86458" y1="75484" x2="83073" y2="90753"/>
                        <a14:backgroundMark x1="27604" y1="71613" x2="23958" y2="83656"/>
                        <a14:backgroundMark x1="44010" y1="87957" x2="46615" y2="88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168" y="3429000"/>
            <a:ext cx="2926334" cy="3543607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8.33333E-7 -3.33333E-6 C -0.01107 -0.00764 -0.00612 -0.00556 -0.01445 -0.00787 C -0.01562 -0.00903 -0.0168 -0.01111 -0.0181 -0.01157 C -0.0207 -0.01273 -0.02344 -0.01227 -0.02604 -0.01296 C -0.02747 -0.01319 -0.02891 -0.01412 -0.03034 -0.01412 C -0.03737 -0.01481 -0.04427 -0.01505 -0.0513 -0.01551 C -0.05221 -0.01597 -0.05312 -0.0169 -0.05417 -0.01667 C -0.07526 -0.01574 -0.07292 -0.01597 -0.08737 -0.01157 C -0.0931 -0.00833 -0.08724 -0.01157 -0.09961 -0.00787 C -0.10677 -0.00579 -0.10169 -0.00694 -0.11107 -0.00532 C -0.11328 -0.00486 -0.11549 -0.0044 -0.11758 -0.00394 C -0.11901 -0.0037 -0.12044 -0.00301 -0.12187 -0.00255 C -0.12357 -0.00231 -0.12526 -0.00185 -0.12695 -0.00139 C -0.12917 -0.00093 -0.13125 -0.00046 -0.13346 -3.33333E-6 C -0.13516 0.00023 -0.13685 0.00093 -0.13854 0.00116 C -0.15299 0.0044 -0.13789 0.00069 -0.15 0.0037 L -0.18828 0.00255 C -0.18971 0.00231 -0.19115 0.00116 -0.19258 0.00116 C -0.20247 0.00116 -0.21237 0.00208 -0.22214 0.00255 C -0.2349 0.00625 -0.21901 0.00139 -0.23008 0.00509 C -0.23151 0.00556 -0.23294 0.00579 -0.23437 0.00625 C -0.23633 0.00718 -0.23828 0.0081 -0.24023 0.0088 C -0.24115 0.00926 -0.24219 0.00972 -0.2431 0.01019 C -0.24375 0.01065 -0.24453 0.01111 -0.24518 0.01157 C -0.24661 0.01204 -0.24818 0.01227 -0.24961 0.01273 C -0.25052 0.01319 -0.25143 0.01389 -0.25247 0.01412 C -0.25508 0.01458 -0.25768 0.01481 -0.26042 0.01528 C -0.26484 0.0169 -0.26445 0.0169 -0.26979 0.01782 C -0.27266 0.01829 -0.27552 0.01898 -0.27839 0.01921 C -0.29336 0.01991 -0.3082 0.01991 -0.32318 0.02037 C -0.33411 0.02431 -0.32096 0.02014 -0.34687 0.02292 C -0.34766 0.02315 -0.34831 0.02407 -0.34909 0.02431 C -0.35052 0.02454 -0.35195 0.02431 -0.35339 0.02431 L -0.36055 0.01921 " pathEditMode="relative" ptsTypes="AAAAAAAAAAAAAAAAAAAAAAAAAAAAAAAAA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-2.08333E-6 4.44444E-6 C 0.00195 -0.00185 0.00391 -0.00347 0.00586 -0.00533 C 0.00664 -0.00602 0.00716 -0.00718 0.00794 -0.00787 C 0.00964 -0.00903 0.01133 -0.00949 0.01302 -0.01042 C 0.01406 -0.01158 0.01484 -0.0132 0.01589 -0.01412 C 0.01758 -0.01551 0.01914 -0.01597 0.02083 -0.01667 C 0.02162 -0.01713 0.02227 -0.01759 0.02305 -0.01806 C 0.0319 -0.02384 0.02552 -0.02037 0.03242 -0.02315 C 0.03333 -0.02361 0.03438 -0.02384 0.03529 -0.02454 C 0.03594 -0.02477 0.03672 -0.02546 0.03737 -0.0257 C 0.04531 -0.02894 0.04271 -0.02755 0.04896 -0.02963 C 0.05143 -0.03033 0.05378 -0.03148 0.05612 -0.03218 C 0.06133 -0.03357 0.06693 -0.03403 0.07201 -0.03472 C 0.07305 -0.03519 0.07396 -0.03565 0.07487 -0.03588 C 0.078 -0.03704 0.08034 -0.03773 0.0836 -0.03843 C 0.08594 -0.03889 0.08841 -0.03935 0.09076 -0.03982 C 0.09219 -0.04005 0.09362 -0.04074 0.09518 -0.04097 L 0.10521 -0.04352 C 0.11198 -0.04329 0.11875 -0.04306 0.12539 -0.04236 C 0.12617 -0.04236 0.12682 -0.04144 0.12761 -0.04097 C 0.12852 -0.04051 0.12956 -0.04028 0.13047 -0.03982 C 0.1319 -0.03912 0.13333 -0.03773 0.13477 -0.03727 C 0.13594 -0.03681 0.13724 -0.03658 0.13841 -0.03588 C 0.13985 -0.03519 0.14128 -0.03403 0.14271 -0.03333 C 0.14466 -0.03264 0.14909 -0.03148 0.15065 -0.02963 C 0.15378 -0.0257 0.15195 -0.02732 0.15638 -0.0257 C 0.1586 -0.02315 0.15886 -0.02245 0.16146 -0.0206 C 0.16211 -0.02014 0.16289 -0.01968 0.16367 -0.01921 C 0.16524 -0.01875 0.16693 -0.01852 0.16862 -0.01806 L 0.20833 -0.01921 C 0.20938 -0.01945 0.21029 -0.02014 0.2112 -0.0206 C 0.21237 -0.02107 0.21354 -0.02176 0.21485 -0.02176 C 0.22878 -0.02315 0.24271 -0.02361 0.25664 -0.02454 C 0.26784 -0.03102 0.25951 -0.02662 0.28763 -0.02454 C 0.28906 -0.02431 0.2905 -0.02361 0.29193 -0.02315 C 0.2944 -0.02245 0.29675 -0.0213 0.29922 -0.0206 C 0.30091 -0.02014 0.30261 -0.01968 0.3043 -0.01921 L 0.32513 -0.02176 C 0.32865 -0.02245 0.3293 -0.02315 0.33242 -0.02454 C 0.3336 -0.025 0.33477 -0.02523 0.33594 -0.0257 C 0.3375 -0.02755 0.33919 -0.02963 0.34102 -0.03079 C 0.34219 -0.03148 0.34349 -0.03148 0.34466 -0.03218 C 0.34531 -0.03241 0.3461 -0.0331 0.34675 -0.03333 C 0.35013 -0.03495 0.35261 -0.03519 0.35612 -0.03588 C 0.36263 -0.03542 0.36914 -0.03542 0.37565 -0.03472 C 0.37969 -0.03426 0.37774 -0.03287 0.38138 -0.02963 C 0.38464 -0.02662 0.38724 -0.02662 0.39076 -0.0257 C 0.39219 -0.02523 0.39362 -0.02477 0.39505 -0.02454 C 0.40182 -0.02477 0.4086 -0.025 0.41524 -0.0257 C 0.41628 -0.02593 0.41732 -0.02616 0.41823 -0.02708 C 0.41927 -0.02801 0.42005 -0.02986 0.4211 -0.03079 C 0.42175 -0.03148 0.42253 -0.03148 0.42318 -0.03218 C 0.42396 -0.03287 0.42461 -0.03403 0.42539 -0.03472 C 0.42604 -0.03519 0.42682 -0.03542 0.42761 -0.03588 C 0.42839 -0.03658 0.42891 -0.03773 0.42969 -0.03843 C 0.43034 -0.03912 0.43125 -0.03912 0.4319 -0.03982 C 0.43529 -0.04283 0.43268 -0.04236 0.43555 -0.04236 L 0.42318 -0.04607 " pathEditMode="relative" ptsTypes="AAAAAAAAAAAAAAAAAAAAAAAAAAAAAAAAAAAAAAAAAAAAAAAAAAAAAAAAAAA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80" y="0"/>
            <a:ext cx="12251880" cy="68727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770" y="2688835"/>
            <a:ext cx="5946168" cy="29472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65" y="1649337"/>
            <a:ext cx="4779543" cy="37174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369" y="-440995"/>
            <a:ext cx="4093442" cy="2731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50" l="6000" r="90000">
                        <a14:foregroundMark x1="24556" y1="4500" x2="31444" y2="20000"/>
                        <a14:foregroundMark x1="19556" y1="29000" x2="25333" y2="28000"/>
                        <a14:foregroundMark x1="72556" y1="21500" x2="67778" y2="2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36" y="2594060"/>
            <a:ext cx="7403864" cy="32906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5457" y="3978498"/>
            <a:ext cx="4218798" cy="23471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lum bright="-12000" contrast="24000"/>
          </a:blip>
          <a:stretch>
            <a:fillRect/>
          </a:stretch>
        </p:blipFill>
        <p:spPr>
          <a:xfrm flipH="1">
            <a:off x="2146138" y="2045173"/>
            <a:ext cx="2926334" cy="3542083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16667E-6 -3.7037E-6 L -9.16667E-6 -3.7037E-6 C -0.00508 -0.0081 -0.0056 -0.00972 -0.01055 -0.01505 C -0.0155 -0.02037 -0.0112 -0.01528 -0.01615 -0.01875 C -0.01771 -0.01991 -0.01902 -0.0213 -0.02045 -0.02245 C -0.0211 -0.02315 -0.02175 -0.02338 -0.02253 -0.02384 C -0.03008 -0.02893 -0.02123 -0.02384 -0.03165 -0.0287 C -0.0323 -0.02917 -0.03308 -0.02963 -0.03373 -0.03009 C -0.0349 -0.03079 -0.03594 -0.03194 -0.03725 -0.03241 C -0.03907 -0.03333 -0.04102 -0.03333 -0.04284 -0.0338 L -0.0793 -0.03125 C -0.08464 -0.03079 -0.08321 -0.02893 -0.08907 -0.02755 L -0.09467 -0.02616 C -0.10808 -0.02037 -0.09141 -0.02708 -0.10808 -0.02245 C -0.1099 -0.02199 -0.11172 -0.0206 -0.11368 -0.02014 C -0.11693 -0.01921 -0.12019 -0.01921 -0.12344 -0.01875 C -0.12865 -0.01643 -0.12422 -0.01829 -0.13191 -0.0162 C -0.13321 -0.01597 -0.13464 -0.01551 -0.13607 -0.01505 C -0.13725 -0.01458 -0.13842 -0.01412 -0.13959 -0.01389 C -0.14167 -0.01319 -0.14376 -0.01296 -0.14584 -0.0125 C -0.14727 -0.01227 -0.1487 -0.01157 -0.15014 -0.01134 C -0.15222 -0.01088 -0.1543 -0.01042 -0.15639 -0.01018 C -0.15756 -0.01018 -0.17462 -0.01157 -0.181 -0.01389 C -0.18165 -0.01412 -0.1823 -0.01481 -0.18308 -0.01505 C -0.19467 -0.01875 -0.18373 -0.01412 -0.19219 -0.01759 C -0.1931 -0.01782 -0.19402 -0.01829 -0.19493 -0.01875 C -0.19571 -0.01921 -0.19636 -0.01991 -0.19701 -0.02014 C -0.19962 -0.0206 -0.20222 -0.02083 -0.20482 -0.0213 C -0.21055 -0.02477 -0.20131 -0.01944 -0.21172 -0.02384 C -0.21329 -0.0243 -0.21459 -0.02569 -0.21602 -0.02616 C -0.21719 -0.02662 -0.21837 -0.02685 -0.21954 -0.02755 C -0.22097 -0.02824 -0.22227 -0.02917 -0.2237 -0.03009 C -0.22435 -0.03032 -0.22514 -0.03102 -0.22579 -0.03125 L -0.2293 -0.03241 C -0.23712 -0.03935 -0.22722 -0.03125 -0.2349 -0.03611 C -0.23594 -0.0368 -0.23672 -0.03796 -0.23777 -0.03866 C -0.24128 -0.0412 -0.24193 -0.0412 -0.24545 -0.04236 C -0.24948 -0.04722 -0.24558 -0.04305 -0.24962 -0.0463 C -0.25066 -0.04699 -0.25144 -0.04792 -0.25248 -0.04861 C -0.25378 -0.04977 -0.25521 -0.05023 -0.25665 -0.05116 L -0.25873 -0.05231 C -0.25951 -0.05324 -0.26003 -0.0544 -0.26081 -0.05486 C -0.26407 -0.05741 -0.26459 -0.05671 -0.26719 -0.05856 C -0.26837 -0.05949 -0.26941 -0.06065 -0.27071 -0.06111 C -0.27227 -0.0618 -0.27396 -0.06204 -0.27553 -0.06227 L -0.27982 -0.06481 C -0.28047 -0.06528 -0.28126 -0.06551 -0.28191 -0.0662 C -0.2836 -0.06759 -0.2849 -0.06921 -0.28685 -0.06991 C -0.28816 -0.07037 -0.28959 -0.0706 -0.29102 -0.07106 C -0.29167 -0.07199 -0.29232 -0.07315 -0.2931 -0.07361 C -0.29493 -0.07477 -0.2987 -0.07616 -0.2987 -0.07616 C -0.29935 -0.07685 -0.30001 -0.07801 -0.30079 -0.07847 C -0.30196 -0.07963 -0.30313 -0.08032 -0.3043 -0.08102 C -0.30495 -0.08148 -0.30573 -0.08171 -0.30639 -0.08241 C -0.30886 -0.08426 -0.31133 -0.08565 -0.31342 -0.08842 C -0.31784 -0.09444 -0.31537 -0.09074 -0.32045 -0.09977 C -0.3211 -0.10092 -0.32201 -0.10208 -0.32253 -0.10347 C -0.32305 -0.10463 -0.32331 -0.10625 -0.32396 -0.10717 C -0.32448 -0.1081 -0.3254 -0.1081 -0.32605 -0.10833 C -0.33165 -0.1081 -0.33725 -0.10787 -0.34284 -0.10717 C -0.34363 -0.10717 -0.34428 -0.10625 -0.34493 -0.10602 C -0.34597 -0.10555 -0.34688 -0.10509 -0.34779 -0.10463 C -0.34922 -0.10301 -0.35066 -0.10162 -0.35196 -0.09977 C -0.35287 -0.09838 -0.35378 -0.09699 -0.35482 -0.09606 C -0.3556 -0.09514 -0.35665 -0.09514 -0.35756 -0.09467 C -0.35847 -0.09352 -0.35951 -0.09236 -0.36042 -0.09097 C -0.3612 -0.08981 -0.36172 -0.08842 -0.36251 -0.08727 C -0.36381 -0.08542 -0.36602 -0.08333 -0.36745 -0.08241 C -0.3681 -0.08171 -0.36876 -0.08148 -0.36954 -0.08102 L -0.3737 -0.07616 C -0.37448 -0.07523 -0.37514 -0.0743 -0.37579 -0.07361 C -0.3767 -0.07268 -0.37761 -0.07176 -0.37865 -0.07106 C -0.38113 -0.06921 -0.38191 -0.06875 -0.38425 -0.06736 C -0.38516 -0.0662 -0.38594 -0.06458 -0.38698 -0.06366 C -0.3879 -0.06296 -0.38894 -0.06296 -0.38985 -0.06227 C -0.39076 -0.0618 -0.39167 -0.06065 -0.39271 -0.05995 C -0.39402 -0.0588 -0.39545 -0.05833 -0.39688 -0.05741 C -0.39753 -0.05694 -0.39818 -0.05648 -0.39896 -0.05625 L -0.4017 -0.05486 L -0.4017 -0.05486 " pathEditMode="relative" ptsTypes="AAAAAAAAAAAAAAAA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23378 -3.51164e-05 C -0.00275913 0.00279169 -0.00579685 0.0050948 -0.00853523 0.00842766 C -0.00983235 0.00996676 -0.0106971 0.0122809 -0.0118612 0.0140747 C -0.0125818 0.0150934 -0.0134466 0.0158685 -0.0141672 0.0168872 C -0.0150319 0.0181716 -0.0157526 0.0199654 -0.0166173 0.0212498 C -0.0176262 0.0227889 -0.0187903 0.0238076 -0.0197992 0.0253467 C -0.0251429 0.0335515 -0.0192227 0.0261217 -0.0245553 0.0325217 C -0.0251429 0.0340608 -0.0255753 0.0355999 -0.0261518 0.0368843 C -0.0268724 0.037903 -0.0280254 0.0381688 -0.0286019 0.0396968 C -0.0291784 0.0407266 -0.0290343 0.0425203 -0.0293225 0.0438047 C -0.0303314 0.0468829 -0.0311962 0.0499501 -0.0326485 0.0525189 C -0.0359634 0.0584095 -0.0342339 0.0550767 -0.0374046 0.0622518 C -0.0392894 0.0719957 -0.0365399 0.060458 -0.0414512 0.0709659 C -0.0418836 0.0719957 -0.0417395 0.0737895 -0.0421719 0.0750739 C -0.0427484 0.0768676 -0.0439014 0.0778863 -0.044622 0.0794254 C -0.047948 0.0866116 -0.0441896 0.0812192 -0.0485245 0.0866116 C -0.0496775 0.089424 -0.050254 0.0930115 -0.0518393 0.09506 C -0.0525711 0.0960897 -0.0587684 0.105059 -0.0613738 0.107882 C -0.0623827 0.108901 -0.0635357 0.109676 -0.0645445 0.110695 C -0.0654093 0.11147 -0.0659858 0.113009 -0.0670058 0.113518 C -0.0700324 0.115057 -0.0735025 0.114548 -0.0765291 0.116342 C -0.079844 0.11839 -0.078691 0.117881 -0.0830258 0.119154 C -0.0846112 0.119674 -0.0861966 0.119929 -0.0877931 0.120693 C -0.09919 0.125565 -0.0850436 0.121723 -0.0989018 0.124801 C -0.106984 0.129662 -0.0944339 0.122232 -0.104534 0.127614 C -0.106119 0.128643 -0.107705 0.130182 -0.109301 0.130437 L -0.114933 0.131976 C -0.116518 0.134789 -0.11868 0.136848 -0.119689 0.140436 C -0.120698 0.144023 -0.123015 0.152992 -0.1246 0.154786 L -0.129368 0.160422 C -0.131097 0.16247 -0.132827 0.164784 -0.134989 0.166058 C -0.136153 0.166833 -0.137594 0.167342 -0.138891 0.167342 C -0.142649 0.168117 -0.146397 0.168627 -0.150155 0.168881 C -0.160831 0.169656 -0.171375 0.169911 -0.182051 0.17042 C -0.184224 0.171184 -0.18653 0.17145 -0.188548 0.173244 C -0.189557 0.174008 -0.190565 0.175038 -0.19173 0.176056 C -0.193891 0.177595 -0.195765 0.178105 -0.198082 0.17888 C -0.205011 0.187085 -0.196197 0.177341 -0.202838 0.182977 C -0.203703 0.183752 -0.204424 0.185291 -0.2053 0.186055 C -0.206597 0.186819 -0.207894 0.186819 -0.209335 0.187339 L -0.217273 0.194514 C -0.218869 0.195799 -0.220311 0.197847 -0.22204 0.198611 L -0.226807 0.20169 C -0.228537 0.203483 -0.231852 0.20758 -0.233304 0.20861 C -0.234313 0.209374 -0.235466 0.209374 -0.236475 0.210149 C -0.239513 0.211943 -0.24081 0.213227 -0.243692 0.215785 C -0.245566 0.219373 -0.246874 0.222196 -0.249324 0.224244 C -0.253216 0.227832 -0.252639 0.226548 -0.256397 0.228607 C -0.266209 0.233734 -0.257118 0.229626 -0.26448 0.232704 C -0.26867 0.232449 -0.272994 0.232959 -0.277185 0.23142 C -0.278338 0.23091 -0.278626 0.228087 -0.279635 0.227068 C -0.280644 0.226038 -0.281808 0.226293 -0.282817 0.225784 C -0.284258 0.224499 -0.286564 0.221941 -0.288305 0.221421 C -0.290611 0.220657 -0.293061 0.220402 -0.295522 0.220148 C -0.301143 0.220402 -0.306775 0.220402 -0.312263 0.221421 C -0.313704 0.221687 -0.314857 0.22348 -0.316309 0.224244 C -0.317318 0.22502 -0.318471 0.225274 -0.31948 0.225784 L -0.324247 0.23142 C -0.325112 0.232449 -0.325833 0.233213 -0.326697 0.234243 C -0.327706 0.235782 -0.328715 0.237321 -0.329879 0.238595 C -0.3306 0.23937 -0.331465 0.23937 -0.332329 0.239879 C -0.333626 0.240909 -0.334924 0.241673 -0.336221 0.242703 C -0.341853 0.247574 -0.335212 0.243976 -0.341853 0.247054 C -0.342862 0.248339 -0.343882 0.250132 -0.345035 0.251162 C -0.345755 0.251926 -0.34662 0.252181 -0.347485 0.252701 C -0.354414 0.256289 -0.347341 0.252181 -0.353117 0.255514 C -0.362063 0.253975 -0.361775 0.259356 -0.361775 0.252701 " pathEditMode="relative" rAng="0" ptsTypes="AAAAAAAAAAAAAAAAAAA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" y="1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996"/>
            <a:ext cx="12192000" cy="69135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5541" flipH="1">
            <a:off x="-3204630" y="1314662"/>
            <a:ext cx="3542132" cy="455417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017568" y="2880228"/>
            <a:ext cx="2768935" cy="3513124"/>
            <a:chOff x="11147130" y="2801097"/>
            <a:chExt cx="2768935" cy="35131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08" b="100000" l="9574" r="89362">
                          <a14:foregroundMark x1="43617" y1="26898" x2="45035" y2="28633"/>
                          <a14:foregroundMark x1="34043" y1="24946" x2="36879" y2="260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7039" y="2801097"/>
              <a:ext cx="2149026" cy="35131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441594">
              <a:off x="11147130" y="3701126"/>
              <a:ext cx="1577267" cy="2578138"/>
            </a:xfrm>
            <a:prstGeom prst="rect">
              <a:avLst/>
            </a:prstGeom>
          </p:spPr>
        </p:pic>
      </p:grpSp>
    </p:spTree>
    <p:custDataLst>
      <p:tags r:id="rId6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0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1.875E-6 0.00023 C 0.00195 -0.00255 0.00365 -0.00555 0.00547 -0.00764 C 0.00677 -0.00926 0.00977 -0.01065 0.01133 -0.01157 C 0.01185 -0.0125 0.0125 -0.01342 0.01315 -0.01412 C 0.01459 -0.01574 0.01706 -0.0162 0.01849 -0.01667 C 0.01914 -0.01713 0.01966 -0.01782 0.02018 -0.01805 C 0.02227 -0.01898 0.02422 -0.01944 0.02604 -0.0206 L 0.02839 -0.02176 L 0.05625 -0.0206 C 0.05755 -0.02037 0.05912 -0.02014 0.06029 -0.01921 C 0.0612 -0.01875 0.06198 -0.01736 0.06276 -0.01667 C 0.06354 -0.0162 0.06432 -0.01597 0.06498 -0.01551 C 0.07149 -0.00602 0.06159 -0.01991 0.06914 -0.01157 C 0.07031 -0.01018 0.07149 -0.00787 0.07279 -0.00648 C 0.07344 -0.00555 0.07435 -0.00509 0.07513 -0.00393 C 0.07578 -0.00278 0.07604 -0.00116 0.07669 -1.11111E-6 C 0.078 0.00185 0.0793 0.00301 0.08047 0.00509 C 0.08255 0.00995 0.08138 0.00833 0.08399 0.01019 C 0.08685 0.01968 0.08294 0.00857 0.08737 0.01667 C 0.09245 0.0257 0.08386 0.01528 0.09089 0.02315 C 0.09675 0.03982 0.08932 0.01945 0.09453 0.03079 C 0.09544 0.03264 0.09597 0.03519 0.09688 0.03727 C 0.0974 0.03866 0.09818 0.03958 0.09857 0.04097 C 0.09909 0.04213 0.09922 0.04375 0.09974 0.04491 C 0.09974 0.04514 0.10417 0.05139 0.10508 0.05255 L 0.1069 0.05509 C 0.10742 0.05602 0.10794 0.05718 0.10873 0.05764 C 0.1099 0.05857 0.11094 0.05972 0.11224 0.06019 C 0.11302 0.06065 0.11406 0.06111 0.11498 0.06158 C 0.11563 0.06204 0.11641 0.0625 0.11732 0.06296 C 0.12435 0.06597 0.11771 0.0625 0.12305 0.06551 C 0.13646 0.06482 0.15078 0.06482 0.16432 0.06296 C 0.16732 0.0625 0.17084 0.06158 0.17383 0.06019 C 0.17448 0.05995 0.17526 0.05926 0.17604 0.05903 C 0.17787 0.05833 0.17969 0.0581 0.18138 0.05764 C 0.18698 0.05463 0.18008 0.05833 0.18737 0.05509 C 0.19115 0.05347 0.18828 0.05417 0.19271 0.05255 C 0.19414 0.05208 0.19584 0.05162 0.19727 0.05139 C 0.20261 0.05162 0.20807 0.05162 0.21328 0.05255 C 0.21472 0.05278 0.21784 0.05602 0.21927 0.05764 C 0.21979 0.05857 0.22018 0.05972 0.22097 0.06019 C 0.22175 0.06088 0.2224 0.06111 0.22318 0.06158 L 0.22682 0.06667 C 0.22748 0.06759 0.22787 0.06898 0.22852 0.06921 C 0.23151 0.07083 0.23021 0.06991 0.23268 0.07176 C 0.23334 0.07315 0.23373 0.07477 0.23451 0.0757 C 0.23516 0.07662 0.23607 0.07639 0.23685 0.07708 C 0.23776 0.07755 0.23841 0.07894 0.23919 0.07963 C 0.24011 0.08033 0.24128 0.08033 0.24219 0.08079 C 0.24336 0.08148 0.24453 0.08264 0.24571 0.08333 L 0.2474 0.08472 C 0.24805 0.08565 0.24857 0.08727 0.24922 0.08727 C 0.26289 0.08773 0.2763 0.08704 0.28985 0.08588 C 0.2918 0.08588 0.29701 0.0794 0.29818 0.07824 L 0.30052 0.0757 C 0.30117 0.07477 0.30196 0.07384 0.30287 0.07315 C 0.30404 0.07222 0.30534 0.07176 0.30638 0.0706 C 0.30716 0.06968 0.30794 0.06875 0.30886 0.06806 C 0.30951 0.06736 0.31029 0.06713 0.3112 0.06667 C 0.31784 0.06343 0.31081 0.06736 0.31654 0.06412 C 0.32071 0.05949 0.31693 0.06296 0.32344 0.06019 C 0.32409 0.05995 0.32474 0.05926 0.32539 0.05903 C 0.32774 0.05833 0.33047 0.0581 0.33294 0.05764 C 0.33959 0.0581 0.34597 0.05833 0.35235 0.05903 C 0.35326 0.05903 0.35404 0.05995 0.35482 0.06019 C 0.35573 0.06065 0.35677 0.06088 0.35768 0.06158 C 0.35886 0.06227 0.36003 0.06389 0.3612 0.06412 L 0.36823 0.06551 C 0.37175 0.06783 0.36836 0.06574 0.3737 0.06806 C 0.38008 0.07083 0.37018 0.06759 0.38073 0.0706 C 0.38138 0.0713 0.38177 0.07269 0.38242 0.07315 C 0.38425 0.07408 0.38594 0.07431 0.38789 0.07431 C 0.39466 0.07431 0.40156 0.07361 0.40847 0.07315 C 0.40899 0.07269 0.40951 0.07199 0.41029 0.07176 C 0.41211 0.0713 0.41615 0.0706 0.41615 0.07083 L 0.41615 0.0706 " pathEditMode="relative" rAng="0" ptsTypes="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7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-0.11806 L -0.01068 -0.11783 C -0.01198 -0.12153 -0.01289 -0.12524 -0.01432 -0.12824 C -0.01511 -0.12987 -0.01628 -0.13033 -0.01719 -0.13079 C -0.0181 -0.13149 -0.01914 -0.13172 -0.02005 -0.13218 C -0.02083 -0.13264 -0.02149 -0.13311 -0.02227 -0.13357 C -0.02318 -0.13403 -0.02422 -0.13426 -0.02513 -0.13473 C -0.02839 -0.13635 -0.02891 -0.13774 -0.03307 -0.13866 L -0.03958 -0.13982 C -0.04128 -0.14028 -0.04297 -0.14098 -0.04466 -0.14121 C -0.05234 -0.1419 -0.06003 -0.14213 -0.06771 -0.14237 C -0.07096 -0.14306 -0.08021 -0.14491 -0.08281 -0.14491 C -0.09362 -0.14491 -0.10443 -0.14422 -0.11524 -0.14375 C -0.11797 -0.14329 -0.12057 -0.14306 -0.12318 -0.14237 C -0.12448 -0.14213 -0.12565 -0.14167 -0.12682 -0.14121 C -0.12761 -0.14074 -0.12826 -0.14005 -0.12904 -0.13982 C -0.13112 -0.13936 -0.13333 -0.13912 -0.13555 -0.13866 C -0.13854 -0.13727 -0.13867 -0.13704 -0.14193 -0.13612 C -0.14583 -0.13473 -0.14583 -0.13519 -0.14922 -0.13357 C -0.14987 -0.13311 -0.15065 -0.13287 -0.1513 -0.13218 C -0.15261 -0.13102 -0.15365 -0.1294 -0.15495 -0.12824 C -0.15638 -0.12732 -0.15794 -0.12709 -0.15925 -0.1257 C -0.16328 -0.12223 -0.16107 -0.12362 -0.16576 -0.12199 C -0.1668 -0.12107 -0.16758 -0.11991 -0.16862 -0.11945 C -0.17487 -0.11574 -0.17734 -0.11644 -0.18451 -0.11551 C -0.18958 -0.11598 -0.19466 -0.11598 -0.19961 -0.11667 C -0.20039 -0.1169 -0.20104 -0.1176 -0.20182 -0.11806 C -0.20417 -0.11922 -0.20586 -0.11968 -0.20833 -0.12061 L -0.25729 -0.11806 C -0.26263 -0.1176 -0.25951 -0.11621 -0.26458 -0.11412 C -0.26667 -0.11343 -0.26888 -0.11343 -0.27109 -0.11297 C -0.27331 -0.11088 -0.27643 -0.10787 -0.27904 -0.10649 C -0.28021 -0.10579 -0.28138 -0.10579 -0.28255 -0.10533 C -0.28359 -0.10487 -0.28451 -0.1044 -0.28542 -0.10394 C -0.28737 -0.10232 -0.28919 -0.1 -0.29128 -0.09885 C -0.29193 -0.09838 -0.29271 -0.09792 -0.29336 -0.09746 C -0.29544 -0.09653 -0.29935 -0.09561 -0.3013 -0.09491 C -0.30208 -0.09445 -0.30274 -0.09399 -0.30352 -0.09375 C -0.30547 -0.09283 -0.30925 -0.09121 -0.30925 -0.09098 C -0.31419 -0.08681 -0.31042 -0.08959 -0.31719 -0.08588 C -0.31862 -0.08519 -0.32005 -0.08426 -0.32149 -0.08334 C -0.32344 -0.08241 -0.32539 -0.08218 -0.32734 -0.08079 C -0.32852 -0.0801 -0.32969 -0.07894 -0.33086 -0.07824 C -0.33281 -0.07732 -0.33477 -0.07616 -0.33672 -0.0757 C -0.3444 -0.07385 -0.33998 -0.07477 -0.34961 -0.07315 C -0.35039 -0.07269 -0.35104 -0.07199 -0.35182 -0.07176 C -0.36511 -0.0676 -0.39102 -0.07176 -0.39649 -0.07176 L -0.40378 -0.07315 C -0.41563 -0.075 -0.41029 -0.07292 -0.41667 -0.0757 L -0.46719 -0.07454 C -0.4707 -0.07431 -0.4737 -0.07153 -0.47721 -0.07061 L -0.48229 -0.06922 C -0.48307 -0.06875 -0.48373 -0.06829 -0.48451 -0.06806 C -0.48542 -0.0676 -0.48646 -0.06737 -0.48737 -0.06667 C -0.4905 -0.06459 -0.48971 -0.06436 -0.49245 -0.06158 C -0.49336 -0.06065 -0.4944 -0.05996 -0.49531 -0.05903 C -0.49609 -0.05834 -0.49662 -0.05695 -0.49753 -0.05649 C -0.49909 -0.05556 -0.50078 -0.05556 -0.50248 -0.0551 C -0.50391 -0.0544 -0.50547 -0.05371 -0.5069 -0.05255 C -0.50781 -0.05186 -0.50873 -0.0507 -0.50977 -0.05 C -0.51224 -0.04862 -0.51328 -0.04931 -0.5155 -0.04746 C -0.51576 -0.04723 -0.51602 -0.04653 -0.51615 -0.04607 L -0.51615 -0.04584 " pathEditMode="relative" rAng="0" ptsTypes="AAAAAAAAAAAAAAAAAAAAAAAAAAAAAAAAAAAAAAAAAAAAAAAAAAAAAAAAAAAAAAA">
                                      <p:cBhvr>
                                        <p:cTn id="10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73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" fill="hold">
                                          <p:stCondLst>
                                            <p:cond delay="216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" fill="hold">
                                          <p:stCondLst>
                                            <p:cond delay="43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" fill="hold">
                                          <p:stCondLst>
                                            <p:cond delay="650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" fill="hold">
                                          <p:stCondLst>
                                            <p:cond delay="109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0"/>
          <a:stretch>
            <a:fillRect/>
          </a:stretch>
        </p:blipFill>
        <p:spPr>
          <a:xfrm>
            <a:off x="0" y="-64093"/>
            <a:ext cx="12192001" cy="69220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79" y="784834"/>
            <a:ext cx="6030586" cy="46844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381415" y="1266264"/>
            <a:ext cx="6749322" cy="5119579"/>
            <a:chOff x="10381415" y="1281504"/>
            <a:chExt cx="6749322" cy="5119579"/>
          </a:xfrm>
        </p:grpSpPr>
        <p:grpSp>
          <p:nvGrpSpPr>
            <p:cNvPr id="9" name="Group 8"/>
            <p:cNvGrpSpPr/>
            <p:nvPr/>
          </p:nvGrpSpPr>
          <p:grpSpPr>
            <a:xfrm>
              <a:off x="10381415" y="1281504"/>
              <a:ext cx="6749322" cy="5119579"/>
              <a:chOff x="4442764" y="968075"/>
              <a:chExt cx="6749322" cy="511957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lum bright="-12000" contrast="-6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881" b="100000" l="9929" r="89929">
                            <a14:foregroundMark x1="65957" y1="70158" x2="69929" y2="66996"/>
                            <a14:foregroundMark x1="74184" y1="55336" x2="75177" y2="50593"/>
                            <a14:backgroundMark x1="35319" y1="39328" x2="70638" y2="31028"/>
                            <a14:backgroundMark x1="21135" y1="58893" x2="39149" y2="90316"/>
                            <a14:backgroundMark x1="15603" y1="85375" x2="42837" y2="95850"/>
                            <a14:backgroundMark x1="39858" y1="50988" x2="51064" y2="6541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97750" flipH="1">
                <a:off x="5460363" y="968075"/>
                <a:ext cx="5731723" cy="4113832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lum bright="-12000" contrast="-6000"/>
              </a:blip>
              <a:stretch>
                <a:fillRect/>
              </a:stretch>
            </p:blipFill>
            <p:spPr>
              <a:xfrm>
                <a:off x="4442764" y="1622322"/>
                <a:ext cx="5088848" cy="4465332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lum bright="-12000" contrast="-6000"/>
            </a:blip>
            <a:stretch>
              <a:fillRect/>
            </a:stretch>
          </p:blipFill>
          <p:spPr>
            <a:xfrm flipH="1">
              <a:off x="13928643" y="2796670"/>
              <a:ext cx="2838937" cy="336673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lum bright="-6000" contrast="6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7741" flipH="1">
            <a:off x="2962009" y="3492719"/>
            <a:ext cx="1777176" cy="1974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0597" y="3782507"/>
            <a:ext cx="1859441" cy="185334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0.05879 L 4.79167E-6 -0.05833 C -0.00157 -0.06389 -0.00287 -0.06967 -0.00443 -0.07453 C -0.00521 -0.07685 -0.00886 -0.07963 -0.00938 -0.07963 C -0.01198 -0.08796 -0.01146 -0.08634 -0.01537 -0.09514 C -0.01615 -0.09722 -0.01693 -0.09976 -0.01784 -0.10069 C -0.01875 -0.10185 -0.0198 -0.10254 -0.02084 -0.10347 C -0.02201 -0.10601 -0.02318 -0.10879 -0.02448 -0.11134 C -0.02553 -0.11273 -0.02657 -0.1125 -0.02761 -0.11365 C -0.02956 -0.11759 -0.03138 -0.12546 -0.03347 -0.12708 C -0.04375 -0.13287 -0.03972 -0.12986 -0.04636 -0.13426 C -0.05274 -0.13402 -0.05925 -0.13379 -0.06576 -0.13217 C -0.0668 -0.13171 -0.06784 -0.13032 -0.06875 -0.12916 C -0.07136 -0.12731 -0.07396 -0.12546 -0.07657 -0.12407 C -0.07878 -0.12314 -0.0806 -0.12268 -0.08282 -0.12152 L -0.08816 -0.11898 C -0.08946 -0.11759 -0.09063 -0.11527 -0.0918 -0.11365 C -0.09519 -0.10949 -0.09662 -0.10856 -0.09974 -0.10601 C -0.10053 -0.10416 -0.10131 -0.10254 -0.10209 -0.10069 C -0.10274 -0.09976 -0.10339 -0.09976 -0.10391 -0.09814 C -0.10547 -0.0949 -0.10678 -0.09051 -0.10821 -0.08796 C -0.10977 -0.08495 -0.11485 -0.0787 -0.11615 -0.07731 C -0.12175 -0.06967 -0.11146 -0.08148 -0.12279 -0.06944 L -0.12513 -0.06643 C -0.12644 -0.06389 -0.12774 -0.0618 -0.12891 -0.05879 C -0.12943 -0.05764 -0.13008 -0.05486 -0.13073 -0.0537 C -0.13204 -0.05185 -0.1336 -0.05185 -0.1349 -0.05092 C -0.13542 -0.0493 -0.1362 -0.04722 -0.13685 -0.0456 C -0.13737 -0.04467 -0.13803 -0.04421 -0.13855 -0.04328 C -0.13946 -0.04143 -0.14024 -0.03958 -0.14102 -0.03819 C -0.14571 -0.01782 -0.1392 -0.04514 -0.14584 -0.01967 C -0.14662 -0.0162 -0.1474 -0.0118 -0.14831 -0.00926 C -0.14896 -0.0074 -0.15 -0.0074 -0.15079 -0.00625 C -0.15105 -0.00509 -0.15443 0.00741 -0.1556 0.00926 C -0.15678 0.01158 -0.15808 0.01204 -0.15925 0.01436 C -0.1668 0.03079 -0.16303 0.02616 -0.17019 0.03056 C -0.17149 0.03241 -0.17292 0.03403 -0.17435 0.03565 C -0.17605 0.03658 -0.17761 0.03704 -0.17917 0.03797 L -0.21758 0.03565 C -0.21836 0.03496 -0.21915 0.03334 -0.21993 0.03287 C -0.2323 0.02477 -0.21967 0.03496 -0.22891 0.02778 C -0.23724 0.02107 -0.22826 0.02871 -0.23399 0.02223 C -0.2349 0.0213 -0.23594 0.02037 -0.23685 0.01945 C -0.24245 0.01436 -0.23594 0.01945 -0.2431 0.01436 C -0.24402 0.01297 -0.24506 0.01042 -0.24597 0.00926 C -0.25105 0.00255 -0.25013 0.00533 -0.25443 0.00162 C -0.25534 0.0007 -0.25625 -0.00069 -0.25704 -0.00115 C -0.25873 -0.00231 -0.26055 -0.00254 -0.26237 -0.00347 C -0.26368 -0.00439 -0.26485 -0.00532 -0.26602 -0.00625 C -0.27227 -0.00532 -0.27865 -0.00601 -0.2849 -0.00347 C -0.28607 -0.00347 -0.28816 0.0044 -0.2892 0.00672 C -0.28998 0.00857 -0.29063 0.01019 -0.29154 0.01204 C -0.29584 0.02223 -0.2931 0.01783 -0.29649 0.02223 C -0.29766 0.0257 -0.29896 0.02894 -0.3 0.03287 C -0.30066 0.03473 -0.30339 0.04422 -0.3043 0.0463 C -0.30665 0.05139 -0.30573 0.04561 -0.30795 0.05348 C -0.31745 0.09098 -0.30925 0.05903 -0.31342 0.07986 C -0.31537 0.08959 -0.31537 0.08727 -0.31771 0.09561 C -0.31836 0.09815 -0.31888 0.10093 -0.31941 0.10394 C -0.32006 0.10695 -0.32045 0.11111 -0.32123 0.11412 C -0.32201 0.11667 -0.32305 0.1169 -0.3237 0.11945 C -0.32592 0.1257 -0.32487 0.12778 -0.32722 0.13241 C -0.32813 0.13403 -0.32904 0.13403 -0.32995 0.13496 C -0.33034 0.13704 -0.33086 0.13912 -0.33152 0.14005 C -0.33308 0.14213 -0.33438 0.14213 -0.33581 0.14306 C -0.33685 0.14329 -0.3379 0.14422 -0.33894 0.14514 C -0.33946 0.14607 -0.34011 0.14769 -0.34076 0.14815 C -0.3418 0.14908 -0.3431 0.14977 -0.34441 0.1507 C -0.34532 0.15162 -0.34636 0.15278 -0.3474 0.15348 C -0.3504 0.15486 -0.35352 0.15533 -0.35638 0.15649 L -0.40092 0.15348 C -0.40144 0.15348 -0.40196 0.15162 -0.40274 0.1507 C -0.40352 0.14977 -0.40469 0.14908 -0.40573 0.14815 C -0.40625 0.14723 -0.40691 0.14607 -0.40743 0.14514 C -0.40834 0.14422 -0.40912 0.14399 -0.41003 0.14306 C -0.41732 0.13334 -0.41029 0.14098 -0.41602 0.13496 C -0.41915 0.1257 -0.41654 0.13218 -0.42149 0.12732 C -0.42214 0.12639 -0.42266 0.12547 -0.42318 0.12454 C -0.42435 0.12315 -0.42513 0.12037 -0.42631 0.11945 C -0.42813 0.1176 -0.42995 0.1176 -0.43178 0.11667 L -0.43659 0.11412 C -0.43724 0.11297 -0.43777 0.11204 -0.43855 0.11111 C -0.44206 0.10764 -0.44402 0.10787 -0.44805 0.10602 C -0.45599 0.09931 -0.44454 0.10903 -0.45912 0.10093 C -0.45977 0.10024 -0.46029 0.09908 -0.46094 0.09838 C -0.46172 0.09746 -0.46263 0.09653 -0.46342 0.09561 C -0.46394 0.09399 -0.46459 0.09213 -0.46511 0.09051 C -0.46667 0.08727 -0.46928 0.08635 -0.47058 0.08542 C -0.47123 0.08334 -0.47188 0.08079 -0.4724 0.07986 C -0.48008 0.06783 -0.475 0.08149 -0.47904 0.06968 C -0.48217 0.05024 -0.47852 0.07061 -0.4823 0.05926 C -0.48308 0.05602 -0.48373 0.05162 -0.48464 0.04838 C -0.48581 0.04468 -0.48698 0.04167 -0.48829 0.03797 L -0.48998 0.03287 C -0.49336 0.01204 -0.48907 0.03704 -0.4931 0.01945 C -0.49362 0.01783 -0.49362 0.01412 -0.49428 0.01204 C -0.49532 0.00764 -0.49688 0.00533 -0.49792 0.00162 C -0.50092 -0.00833 -0.49948 -0.00416 -0.50209 -0.0118 L -0.50339 -0.01967 L -0.50443 -0.01967 " pathEditMode="relative" rAng="0" ptsTypes="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21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392"/>
            <a:ext cx="12192000" cy="7563029"/>
          </a:xfrm>
        </p:spPr>
      </p:pic>
      <p:grpSp>
        <p:nvGrpSpPr>
          <p:cNvPr id="13" name="Group 12"/>
          <p:cNvGrpSpPr/>
          <p:nvPr/>
        </p:nvGrpSpPr>
        <p:grpSpPr>
          <a:xfrm>
            <a:off x="10723602" y="857900"/>
            <a:ext cx="8080452" cy="5847225"/>
            <a:chOff x="2353962" y="-1"/>
            <a:chExt cx="8080452" cy="58472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lum bright="-6000" contrast="30000"/>
            </a:blip>
            <a:stretch>
              <a:fillRect/>
            </a:stretch>
          </p:blipFill>
          <p:spPr>
            <a:xfrm>
              <a:off x="3918167" y="-1"/>
              <a:ext cx="6516247" cy="571244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lum bright="-6000" contrast="30000"/>
            </a:blip>
            <a:stretch>
              <a:fillRect/>
            </a:stretch>
          </p:blipFill>
          <p:spPr>
            <a:xfrm>
              <a:off x="2353962" y="1027906"/>
              <a:ext cx="5497446" cy="4819318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lum bright="-12000" contrast="12000"/>
          </a:blip>
          <a:stretch>
            <a:fillRect/>
          </a:stretch>
        </p:blipFill>
        <p:spPr>
          <a:xfrm flipH="1">
            <a:off x="11727837" y="2567494"/>
            <a:ext cx="3488976" cy="4137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1" b="100000" l="9610" r="100000">
                        <a14:backgroundMark x1="74545" y1="20833" x2="77403" y2="19246"/>
                        <a14:backgroundMark x1="84416" y1="22619" x2="85455" y2="26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954" y="2027191"/>
            <a:ext cx="2933954" cy="3840813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11111E-6 L -0.00013 0.00023 C -0.00248 -0.00208 -0.00482 -0.0044 -0.00729 -0.00625 C -0.00899 -0.00764 -0.01068 -0.0088 -0.0125 -0.01019 C -0.01433 -0.01181 -0.01563 -0.01458 -0.01771 -0.01528 L -0.02474 -0.01783 C -0.02865 -0.01921 -0.03008 -0.01921 -0.03412 -0.02037 C -0.03568 -0.02083 -0.03711 -0.0213 -0.03841 -0.02176 C -0.03972 -0.02199 -0.04089 -0.02292 -0.04206 -0.02292 C -0.04675 -0.02361 -0.05117 -0.02384 -0.05599 -0.02431 C -0.05677 -0.02477 -0.05768 -0.02523 -0.0586 -0.02546 C -0.06485 -0.02755 -0.0724 -0.02755 -0.07865 -0.02824 C -0.10378 -0.03079 -0.07774 -0.02824 -0.09857 -0.03079 C -0.10274 -0.03125 -0.10664 -0.03148 -0.11081 -0.03195 L -0.15 -0.03079 C -0.15104 -0.03056 -0.15222 -0.02986 -0.15326 -0.0294 C -0.15443 -0.02894 -0.15534 -0.0287 -0.15599 -0.02824 C -0.16263 -0.02315 -0.15795 -0.02546 -0.16393 -0.02176 C -0.16589 -0.02037 -0.16771 -0.02014 -0.16992 -0.01921 C -0.17604 -0.01667 -0.16823 -0.01898 -0.17761 -0.01667 C -0.18828 -0.01042 -0.175 -0.01759 -0.18828 -0.01273 C -0.18972 -0.01227 -0.19115 -0.01088 -0.19245 -0.01019 C -0.19401 -0.00949 -0.19558 -0.00926 -0.19688 -0.0088 C -0.19818 -0.00857 -0.19922 -0.0081 -0.20052 -0.00764 C -0.2013 -0.00718 -0.20209 -0.00648 -0.20313 -0.00625 C -0.20612 -0.00556 -0.20938 -0.00556 -0.21263 -0.00509 C -0.21406 -0.00463 -0.2155 -0.00417 -0.21693 -0.0037 C -0.22435 -0.00139 -0.21914 -0.00185 -0.23255 0.00139 C -0.23568 0.00208 -0.23893 0.00231 -0.24219 0.00255 C -0.24349 0.00301 -0.24492 0.0037 -0.24636 0.00393 C -0.25378 0.00509 -0.26823 0.00648 -0.26823 0.00671 C -0.27253 0.00602 -0.27696 0.00602 -0.28138 0.00532 C -0.28568 0.00463 -0.28255 0.00347 -0.28659 1.11111E-6 C -0.28828 -0.00116 -0.28998 -0.00162 -0.2918 -0.00255 C -0.29362 -0.00417 -0.29505 -0.00602 -0.29688 -0.00764 C -0.29766 -0.00833 -0.2987 -0.00833 -0.29961 -0.0088 C -0.30117 -0.00995 -0.30248 -0.01158 -0.30391 -0.01273 C -0.3056 -0.01412 -0.30742 -0.01505 -0.30925 -0.01667 C -0.31055 -0.01806 -0.3112 -0.02037 -0.31263 -0.02176 C -0.31433 -0.02315 -0.31615 -0.02338 -0.31784 -0.02431 C -0.32513 -0.02847 -0.31745 -0.0257 -0.32565 -0.02824 C -0.32643 -0.02894 -0.32735 -0.03009 -0.32826 -0.03079 C -0.32917 -0.03125 -0.33021 -0.03148 -0.33086 -0.03195 C -0.33229 -0.03287 -0.33373 -0.0338 -0.33529 -0.03449 C -0.33633 -0.03519 -0.33763 -0.03519 -0.33867 -0.03588 C -0.34753 -0.04005 -0.3388 -0.03704 -0.34753 -0.03958 C -0.36107 -0.04769 -0.34401 -0.03796 -0.35521 -0.04352 C -0.3569 -0.04421 -0.35808 -0.04537 -0.35964 -0.04607 C -0.37201 -0.05139 -0.36289 -0.04653 -0.37266 -0.05 C -0.38516 -0.05417 -0.37305 -0.05116 -0.38295 -0.0537 C -0.39193 -0.05625 -0.39323 -0.05579 -0.40573 -0.05764 C -0.42253 -0.05718 -0.43946 -0.05741 -0.45638 -0.05625 C -0.45821 -0.05625 -0.46029 -0.0544 -0.46224 -0.0537 C -0.46628 -0.05255 -0.47031 -0.05208 -0.47448 -0.05116 C -0.47787 -0.05046 -0.48151 -0.04954 -0.48477 -0.04861 C -0.48724 -0.04699 -0.48946 -0.04445 -0.49193 -0.04352 C -0.49518 -0.04236 -0.49883 -0.04283 -0.50222 -0.04213 C -0.53125 -0.03727 -0.49896 -0.04167 -0.525 -0.03843 C -0.53164 -0.03542 -0.53529 -0.03357 -0.54141 -0.03195 C -0.54349 -0.03148 -0.54545 -0.03102 -0.54766 -0.03079 C -0.55365 -0.03009 -0.55977 -0.02986 -0.56563 -0.0294 C -0.58125 -0.02616 -0.58086 -0.0257 -0.60586 -0.0294 C -0.61133 -0.03033 -0.61498 -0.03287 -0.61875 -0.03704 C -0.62018 -0.03843 -0.6211 -0.04005 -0.6224 -0.04097 C -0.62396 -0.04213 -0.62578 -0.04259 -0.62774 -0.04352 L -0.63021 -0.04491 C -0.63242 -0.04699 -0.63386 -0.04861 -0.63633 -0.05 C -0.63946 -0.05162 -0.64479 -0.05208 -0.64766 -0.05255 L -0.65274 -0.05509 C -0.65378 -0.05556 -0.65456 -0.05602 -0.65547 -0.05625 L -0.65899 -0.05764 C -0.66341 -0.06204 -0.65964 -0.05926 -0.66693 -0.06158 C -0.69245 -0.06991 -0.66706 -0.06158 -0.68229 -0.06783 C -0.68399 -0.06852 -0.68529 -0.06875 -0.68685 -0.06921 C -0.68763 -0.06945 -0.68854 -0.07014 -0.68946 -0.07037 C -0.69089 -0.07107 -0.69219 -0.07107 -0.69375 -0.07176 C -0.69636 -0.07292 -0.69883 -0.07477 -0.70156 -0.0757 C -0.70417 -0.07639 -0.7069 -0.07616 -0.70938 -0.07685 C -0.71524 -0.07824 -0.7211 -0.08056 -0.72683 -0.08195 C -0.73998 -0.08519 -0.73373 -0.08403 -0.74505 -0.08588 C -0.74831 -0.08704 -0.7569 -0.09028 -0.7599 -0.09097 C -0.76276 -0.09167 -0.7655 -0.0919 -0.76862 -0.09236 C -0.7711 -0.09306 -0.77383 -0.09421 -0.77643 -0.09491 C -0.77891 -0.09537 -0.78164 -0.0956 -0.78412 -0.09607 C -0.79766 -0.09861 -0.78138 -0.0963 -0.80091 -0.09861 C -0.80456 -0.10023 -0.80781 -0.10139 -0.81198 -0.10116 C -0.81693 -0.10093 -0.82188 -0.09954 -0.82683 -0.09861 C -0.83034 -0.09745 -0.83386 -0.09583 -0.83724 -0.09491 C -0.83854 -0.09445 -0.84037 -0.09421 -0.8418 -0.09352 C -0.84336 -0.09283 -0.84505 -0.09167 -0.84688 -0.09097 C -0.84883 -0.09028 -0.85091 -0.09028 -0.85287 -0.08982 C -0.85651 -0.08866 -0.8599 -0.08681 -0.86328 -0.08588 C -0.86563 -0.08519 -0.8681 -0.08495 -0.87031 -0.08449 C -0.88334 -0.08195 -0.87071 -0.0838 -0.89297 -0.08195 L -0.90495 -0.0794 L -0.9112 -0.07824 C -0.91289 -0.07732 -0.91472 -0.07616 -0.91641 -0.0757 C -0.91927 -0.07454 -0.92227 -0.07361 -0.92526 -0.07292 C -0.9349 -0.0713 -0.92982 -0.07222 -0.94011 -0.07037 C -0.94206 -0.06968 -0.94401 -0.06875 -0.94597 -0.06783 C -0.94792 -0.06713 -0.94961 -0.0662 -0.95117 -0.06528 C -0.95912 -0.06181 -0.95 -0.06644 -0.95912 -0.06273 C -0.96094 -0.06204 -0.96263 -0.06111 -0.96433 -0.06019 C -0.96862 -0.05787 -0.9694 -0.05695 -0.97396 -0.05509 C -0.97761 -0.0537 -0.98151 -0.05278 -0.98516 -0.05116 C -0.98789 -0.05023 -0.99037 -0.04861 -0.99323 -0.04745 C -0.99714 -0.04537 -0.99883 -0.04491 -1.00274 -0.04352 C -1.0043 -0.04213 -1.00599 -0.04074 -1.00795 -0.03958 C -1.01042 -0.03796 -1.0112 -0.03843 -1.01406 -0.03704 C -1.0155 -0.03634 -1.0168 -0.03519 -1.01823 -0.03449 C -1.02031 -0.03357 -1.0224 -0.03287 -1.02422 -0.03195 C -1.0267 -0.03079 -1.02891 -0.02917 -1.03125 -0.02824 C -1.03268 -0.02755 -1.03425 -0.02732 -1.03568 -0.02685 C -1.03776 -0.02616 -1.03985 -0.02477 -1.04193 -0.02431 C -1.04571 -0.02315 -1.05404 -0.02176 -1.05404 -0.02153 C -1.05677 -0.02037 -1.05977 -0.01875 -1.06263 -0.01783 C -1.06745 -0.01667 -1.07266 -0.01597 -1.07748 -0.01528 L -1.12435 -0.01667 C -1.12539 -0.01667 -1.13776 -0.01875 -1.13906 -0.01921 C -1.14063 -0.01945 -1.14206 -0.02037 -1.14349 -0.02037 C -1.14961 -0.02107 -1.15573 -0.02107 -1.16185 -0.02176 C -1.16524 -0.02199 -1.16875 -0.02245 -1.17214 -0.02292 C -1.19857 -0.02245 -1.225 -0.02292 -1.25117 -0.02176 C -1.25235 -0.02176 -1.253 -0.01968 -1.25404 -0.01921 C -1.2556 -0.01829 -1.26328 -0.0169 -1.26446 -0.01667 C -1.2655 -0.0162 -1.26667 -0.01574 -1.26784 -0.01528 C -1.26966 -0.01482 -1.27136 -0.01435 -1.27305 -0.01412 C -1.27943 -0.00926 -1.27383 -0.01273 -1.28334 -0.01019 C -1.28425 -0.00995 -1.2849 -0.00926 -1.28607 -0.0088 C -1.28763 -0.00833 -1.28946 -0.0081 -1.29115 -0.00764 C -1.29935 -0.00509 -1.29076 -0.00741 -1.29727 -0.00509 C -1.2987 -0.0044 -1.30039 -0.0044 -1.3017 -0.0037 C -1.30834 -0.00116 -1.29987 -0.00417 -1.30677 1.11111E-6 C -1.3086 0.00116 -1.31068 0.00185 -1.31276 0.00255 C -1.31354 0.00301 -1.31446 0.00347 -1.31524 0.00393 C -1.32461 0.00764 -1.31927 0.00532 -1.32657 0.00787 C -1.32787 0.0081 -1.32891 0.00856 -1.32995 0.00903 C -1.33086 0.00949 -1.33164 0.01042 -1.33268 0.01042 C -1.34362 0.01065 -1.35469 0.01042 -1.36602 0.01042 " pathEditMode="relative" rAng="0" ptsTypes="AAAAA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94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35 -0.05996 L 0.04635 -0.05973 C 0.04466 -0.0625 0.04323 -0.06551 0.04153 -0.0676 C 0.0375 -0.07292 0.03841 -0.07037 0.03528 -0.07269 C 0.03437 -0.07362 0.03346 -0.07454 0.03255 -0.07547 C 0.03034 -0.07709 0.0289 -0.07709 0.02643 -0.07801 C 0.01706 -0.08496 0.02513 -0.07963 0.00456 -0.08172 C 0.00221 -0.08195 2.08333E-6 -0.08264 -0.00235 -0.08311 C -0.0043 -0.08357 -0.00638 -0.08403 -0.00847 -0.08426 C -0.01432 -0.08496 -0.02031 -0.08519 -0.0263 -0.08565 C -0.05326 -0.09028 -0.03685 -0.08797 -0.09453 -0.08565 C -0.09584 -0.08565 -0.09688 -0.08473 -0.09805 -0.08426 C -0.12018 -0.07801 -0.08998 -0.08727 -0.10755 -0.08172 C -0.11185 -0.07917 -0.10834 -0.08125 -0.11576 -0.07801 C -0.11667 -0.07755 -0.11758 -0.07686 -0.11849 -0.07662 C -0.12005 -0.07616 -0.12175 -0.07593 -0.12331 -0.07547 C -0.13516 -0.07084 -0.12123 -0.07385 -0.13841 -0.07153 C -0.13919 -0.07107 -0.14011 -0.07061 -0.14102 -0.07014 C -0.14245 -0.06968 -0.14375 -0.06968 -0.14518 -0.06899 C -0.1461 -0.06829 -0.14701 -0.06713 -0.14792 -0.06644 C -0.14922 -0.06528 -0.15182 -0.06343 -0.15339 -0.0625 C -0.1543 -0.06204 -0.15521 -0.06158 -0.15612 -0.06135 C -0.16511 -0.05278 -0.15378 -0.06297 -0.16081 -0.05741 C -0.16185 -0.05672 -0.16263 -0.05533 -0.16367 -0.05487 C -0.16472 -0.05417 -0.16589 -0.05394 -0.16706 -0.05348 C -0.17044 -0.05024 -0.16953 -0.0507 -0.17396 -0.04838 C -0.17474 -0.04792 -0.17565 -0.04746 -0.17656 -0.04699 C -0.17891 -0.04653 -0.18125 -0.0463 -0.18347 -0.04584 C -0.18438 -0.04537 -0.18529 -0.04491 -0.18607 -0.04445 C -0.18932 -0.04352 -0.19271 -0.04352 -0.19571 -0.0419 C -0.19662 -0.04144 -0.19766 -0.04098 -0.19844 -0.04074 C -0.20534 -0.03843 -0.21198 -0.03866 -0.21901 -0.0382 C -0.22409 -0.03612 -0.225 -0.03542 -0.2319 -0.03542 C -0.24727 -0.03542 -0.2625 -0.03635 -0.27774 -0.03681 C -0.28724 -0.04121 -0.27266 -0.03449 -0.28386 -0.03936 C -0.28568 -0.04028 -0.28763 -0.04121 -0.28946 -0.0419 C -0.2905 -0.04237 -0.29167 -0.04283 -0.29271 -0.04329 C -0.2961 -0.04468 -0.29375 -0.04468 -0.29753 -0.04584 C -0.29948 -0.0463 -0.3013 -0.04676 -0.303 -0.04699 C -0.30378 -0.04746 -0.30443 -0.04792 -0.30508 -0.04838 C -0.30625 -0.04931 -0.30729 -0.05024 -0.3086 -0.05093 C -0.30938 -0.05162 -0.31029 -0.05186 -0.31133 -0.05232 C -0.31341 -0.05324 -0.3138 -0.05417 -0.31602 -0.05487 C -0.3181 -0.05533 -0.32018 -0.05556 -0.32214 -0.05602 C -0.32344 -0.05649 -0.32448 -0.05695 -0.32565 -0.05741 C -0.32643 -0.05787 -0.32748 -0.05857 -0.32826 -0.05857 C -0.33242 -0.05926 -0.33659 -0.05949 -0.34063 -0.05996 C -0.34961 -0.05926 -0.35847 -0.05949 -0.36732 -0.05741 C -0.36849 -0.05718 -0.36953 -0.05649 -0.37084 -0.05602 C -0.37214 -0.05556 -0.37344 -0.05533 -0.37487 -0.05487 C -0.38659 -0.05 -0.36472 -0.05787 -0.37969 -0.05232 C -0.38099 -0.05162 -0.38242 -0.05139 -0.38373 -0.05093 L -0.41315 -0.05232 C -0.41498 -0.05232 -0.4168 -0.05278 -0.41849 -0.05348 C -0.42005 -0.05417 -0.42123 -0.05533 -0.42266 -0.05602 C -0.42565 -0.05787 -0.42409 -0.05672 -0.42748 -0.05996 L -0.43151 -0.0676 C -0.43229 -0.06899 -0.43268 -0.07084 -0.4336 -0.07153 L -0.43568 -0.07269 C -0.43633 -0.07408 -0.43698 -0.07547 -0.43763 -0.07662 C -0.43906 -0.07848 -0.44063 -0.07963 -0.4418 -0.08172 C -0.44245 -0.08311 -0.4431 -0.08473 -0.44388 -0.08565 C -0.4444 -0.08635 -0.44831 -0.08797 -0.4487 -0.0882 C -0.45938 -0.08681 -0.45586 -0.08982 -0.46029 -0.08565 L -0.46081 -0.08565 " pathEditMode="relative" rAng="0" ptsTypes="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6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9652 0.0518519 C 0.0139652 0.0868519 0.0685069 0.113852 0.134736 0.113852 C 0.202913 0.113852 0.257454 0.0868519 0.257454 0.0518519 C 0.257454 0.0168519 0.311996 -0.0101481 0.380173 -0.0101481 C 0.446402 -0.0101481 0.500944 0.0168519 0.500944 0.0518519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42"/>
          <a:stretch>
            <a:fillRect/>
          </a:stretch>
        </p:blipFill>
        <p:spPr>
          <a:xfrm>
            <a:off x="0" y="2846"/>
            <a:ext cx="12254669" cy="685515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2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941" y="771739"/>
            <a:ext cx="6035563" cy="4682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127" y="3430423"/>
            <a:ext cx="2164268" cy="2322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lum bright="-12000"/>
          </a:blip>
          <a:stretch>
            <a:fillRect/>
          </a:stretch>
        </p:blipFill>
        <p:spPr>
          <a:xfrm rot="20692542" flipH="1">
            <a:off x="12146372" y="2951888"/>
            <a:ext cx="2488733" cy="32596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lum bright="-12000" contrast="-6000"/>
          </a:blip>
          <a:stretch>
            <a:fillRect/>
          </a:stretch>
        </p:blipFill>
        <p:spPr>
          <a:xfrm rot="20658410">
            <a:off x="12463839" y="623535"/>
            <a:ext cx="3113304" cy="3695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3469" y="3744182"/>
            <a:ext cx="1857853" cy="185442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4.58333E-6 3.7037E-7 C -0.0151 -0.01019 -0.00026 0.00138 -0.00794 -0.00788 C -0.00859 -0.00857 -0.00937 -0.0088 -0.01015 -0.00903 C -0.0125 -0.00996 -0.01497 -0.01065 -0.01732 -0.01158 C -0.01927 -0.0125 -0.02122 -0.01389 -0.02318 -0.01413 C -0.03203 -0.01575 -0.02799 -0.01482 -0.03541 -0.01667 L -0.06719 -0.01551 C -0.06953 -0.01528 -0.072 -0.01505 -0.07435 -0.01413 C -0.07539 -0.01389 -0.07617 -0.01227 -0.07721 -0.01158 C -0.07864 -0.01088 -0.08008 -0.01088 -0.08151 -0.01042 C -0.08502 -0.00788 -0.08581 -0.00718 -0.08945 -0.00533 C -0.09049 -0.00463 -0.0914 -0.0044 -0.09232 -0.00394 C -0.09974 3.7037E-7 -0.09375 -0.00255 -0.10026 3.7037E-7 C -0.10547 0.00601 -0.10299 0.00416 -0.10755 0.00625 C -0.10976 0.00879 -0.11159 0.01087 -0.11406 0.01273 C -0.11601 0.01435 -0.11745 0.01435 -0.11979 0.01527 C -0.1207 0.01574 -0.12174 0.01597 -0.12265 0.01666 C -0.12409 0.01736 -0.12695 0.01921 -0.12695 0.01921 L -0.18177 0.01782 C -0.18437 0.01782 -0.18372 0.0155 -0.18607 0.01388 C -0.18776 0.01296 -0.19622 0.01157 -0.19687 0.01134 C -0.20677 0.0118 -0.21666 0.01157 -0.22643 0.01273 C -0.23893 0.01412 -0.22864 0.01712 -0.2431 0.02037 L -0.24883 0.02175 C -0.24987 0.02245 -0.25078 0.02361 -0.25169 0.0243 C -0.2556 0.02685 -0.25716 0.02685 -0.26107 0.028 C -0.27239 0.03611 -0.25833 0.02638 -0.26758 0.03194 C -0.26888 0.03263 -0.26992 0.03379 -0.27122 0.03449 C -0.27318 0.03564 -0.27669 0.03634 -0.27838 0.03842 C -0.27916 0.03912 -0.27982 0.04027 -0.2806 0.04097 C -0.28125 0.04143 -0.28203 0.04166 -0.28268 0.04212 C -0.2901 0.04699 -0.2862 0.04513 -0.29206 0.04745 C -0.2931 0.04814 -0.29401 0.0493 -0.29505 0.05 C -0.29596 0.05046 -0.297 0.05046 -0.29791 0.05115 C -0.2987 0.05185 -0.29922 0.05324 -0.3 0.0537 C -0.30403 0.05625 -0.30742 0.05671 -0.31159 0.05763 C -0.31224 0.0581 -0.31302 0.05856 -0.3138 0.05879 C -0.3181 0.06087 -0.32109 0.06087 -0.32604 0.06134 L -0.3375 0.06273 C -0.34739 0.0662 -0.33646 0.06273 -0.35768 0.06527 C -0.35976 0.0655 -0.36354 0.06712 -0.36562 0.06782 C -0.36732 0.06828 -0.36901 0.06875 -0.3707 0.06921 L -0.37943 0.07175 C -0.38086 0.07222 -0.38229 0.07245 -0.38372 0.07291 C -0.38568 0.07384 -0.3875 0.075 -0.38945 0.07546 C -0.39088 0.07592 -0.40065 0.078 -0.40169 0.078 C -0.40508 0.08009 -0.40312 0.07939 -0.40742 0.07939 L -0.40742 0.07939 " pathEditMode="relative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2.08333E-7 0.00023 C -0.00195 0.00162 -0.00378 0.0037 -0.00586 0.00509 C -0.00742 0.00625 -0.00924 0.00671 -0.01094 0.00764 C -0.01159 0.00787 -0.01237 0.00856 -0.01302 0.00879 C -0.0151 0.00972 -0.01901 0.01088 -0.02096 0.01134 C -0.02448 0.01389 -0.02578 0.01504 -0.02969 0.01666 C -0.03125 0.01713 -0.03294 0.01736 -0.03464 0.01782 C -0.03607 0.01875 -0.0375 0.01967 -0.03906 0.02037 C -0.04453 0.02338 -0.04661 0.02361 -0.05273 0.02801 C -0.05391 0.02893 -0.05508 0.02986 -0.05638 0.03055 C -0.05859 0.03194 -0.06055 0.03217 -0.06276 0.03333 C -0.06354 0.03356 -0.06419 0.03426 -0.06497 0.03449 C -0.06771 0.03564 -0.07266 0.03703 -0.07513 0.03703 L -0.19115 0.03842 C -0.19375 0.03865 -0.20326 0.04004 -0.20638 0.04097 C -0.20703 0.0412 -0.20781 0.04189 -0.20846 0.04213 C -0.20951 0.04259 -0.21042 0.04305 -0.21133 0.04352 C -0.2168 0.04537 -0.21549 0.04398 -0.22148 0.04722 C -0.22279 0.04791 -0.22383 0.04907 -0.22513 0.05 C -0.22669 0.05092 -0.22852 0.05162 -0.23008 0.05254 C -0.2319 0.05486 -0.23372 0.05764 -0.23594 0.05879 C -0.23737 0.05972 -0.2388 0.05972 -0.24023 0.06018 C -0.24141 0.06064 -0.24271 0.06111 -0.24388 0.06134 C -0.24453 0.06273 -0.24518 0.06435 -0.24596 0.06527 C -0.2474 0.06666 -0.24896 0.06689 -0.25039 0.06782 C -0.25208 0.06898 -0.25378 0.07014 -0.25534 0.07176 C -0.25664 0.07291 -0.25781 0.0743 -0.25898 0.07546 C -0.26849 0.08472 -0.25964 0.07615 -0.26549 0.08055 C -0.26654 0.08148 -0.26732 0.08264 -0.26836 0.08333 C -0.27044 0.08472 -0.27266 0.08588 -0.27487 0.08703 C -0.27552 0.0875 -0.2763 0.08773 -0.27708 0.08842 C -0.27943 0.09051 -0.28177 0.09305 -0.28424 0.09467 C -0.28542 0.0956 -0.28659 0.09652 -0.28789 0.09722 C -0.28854 0.09791 -0.28932 0.09791 -0.28997 0.09861 C -0.29076 0.0993 -0.29141 0.10046 -0.29219 0.10115 C -0.2931 0.10185 -0.29414 0.10185 -0.29505 0.10254 C -0.29648 0.10324 -0.29792 0.10416 -0.29935 0.10509 C -0.30013 0.10555 -0.30091 0.10578 -0.30156 0.10625 C -0.30247 0.10717 -0.30339 0.10833 -0.30443 0.10879 C -0.30612 0.10995 -0.31107 0.11041 -0.31237 0.11273 L -0.31302 0.11412 L -0.31302 0.11435 " pathEditMode="relative" rAng="0" ptsTypes="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131"/>
            <a:ext cx="12192000" cy="767412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3039426" y="2422885"/>
            <a:ext cx="3261643" cy="3798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 bright="-18000"/>
          </a:blip>
          <a:stretch>
            <a:fillRect/>
          </a:stretch>
        </p:blipFill>
        <p:spPr>
          <a:xfrm rot="20781508" flipH="1">
            <a:off x="-3745579" y="180004"/>
            <a:ext cx="4673948" cy="515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lum bright="-12000" contrast="36000"/>
          </a:blip>
          <a:stretch>
            <a:fillRect/>
          </a:stretch>
        </p:blipFill>
        <p:spPr>
          <a:xfrm flipH="1">
            <a:off x="11792503" y="1690688"/>
            <a:ext cx="3749365" cy="41700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000">
        <p15:prstTrans prst="wind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46156e-06 -2.59259e-06 L 5.46156e-06 0.00023 C 0.00691246 -0.00185 0.0089829 -0.00301 0.0153429 -0.0037 C 0.0196218 -0.0044 0.0239113 -0.00463 0.0280628 -0.00509 C 0.0306854 -0.00532 0.0331805 -0.00602 0.035665 -0.00625 C 0.0411968 -0.00694 0.0468666 -0.00717 0.0523878 -0.00764 L 0.0930428 -0.00509 C 0.0944231 -0.00486 0.103268 -0.00301 0.105338 -0.00254 C 0.107005 -0.00162 0.108661 -0.00069 0.110318 -2.59259e-06 C 0.111698 0.0007 0.113089 0.0007 0.114745 0.00139 C 0.126085 0.00764 0.113641 0.00347 0.123728 0.00648 C 0.131054 0.01204 0.122485 0.00602 0.131882 0.01019 C 0.133963 0.01135 0.13631 0.01273 0.13838 0.01412 C 0.139633 0.01482 0.140599 0.01621 0.141979 0.01667 C 0.144464 0.0176 0.147097 0.01736 0.149444 0.01806 C 0.150962 0.01829 0.152342 0.01875 0.153733 0.01922 C 0.17156 0.01875 0.189536 0.01922 0.20765 0.01806 C 0.209582 0.01783 0.211514 0.01597 0.213319 0.01551 C 0.218989 0.01389 0.225901 0.01273 0.231837 0.01158 L 0.243866 0.00903 C 0.245395 0.0081 0.247052 0.00718 0.248846 0.00648 C 0.251469 0.00533 0.254378 0.0044 0.257138 0.00394 C 0.261566 0.00301 0.263774 0.00255 0.268064 0.00139 C 0.269582 0.00093 0.270963 0.00047 0.272354 -2.59259e-06 C 0.283682 -0.00278 0.273044 0.00023 0.283268 -0.00254 C 0.296126 -0.00602 0.277599 -0.00139 0.292676 -0.00509 C 0.300416 -0.00972 0.294056 -0.00671 0.306776 -0.00879 C 0.308432 -0.00926 0.310089 -0.00972 0.311756 -0.01018 C 0.313826 -0.01065 0.315896 -0.01111 0.317691 -0.01134 C 0.338852 -0.01111 0.359864 -0.01134 0.380876 -0.01018 C 0.383223 -0.00995 0.385442 -0.00833 0.387651 -0.00764 C 0.390411 -0.00671 0.393182 -0.00602 0.395943 -0.00509 C 0.396909 -0.00486 0.397599 -0.00416 0.398438 -0.0037 C 0.401061 -0.00278 0.403545 -0.00208 0.406316 -0.00115 C 0.407006 -0.00092 0.407835 -0.00023 0.408663 -2.59259e-06 C 0.411296 0.00093 0.413642 0.00209 0.416265 0.00255 C 0.422073 0.00417 0.433274 0.00463 0.438116 0.0051 C 0.453873 0.00926 0.429123 0.00301 0.450687 0.00764 C 0.452078 0.0081 0.453459 0.0088 0.454977 0.00903 C 0.461337 0.01042 0.464936 0.01065 0.471848 0.01158 L 0.480003 0.01297 C 0.482763 0.0132 0.48512 0.01389 0.487881 0.01412 C 0.495621 0.01482 0.503362 0.01505 0.51125 0.01551 C 0.513321 0.01644 0.515943 0.01783 0.518024 0.01806 L 0.65599 0.01922 C 0.658209 0.01968 0.660556 0.02014 0.662764 0.0206 C 0.677841 0.02269 0.681982 0.02292 0.69553 0.02431 C 0.703971 0.02847 0.69277 0.02338 0.714196 0.02685 C 0.716404 0.02732 0.718624 0.02917 0.720832 0.0294 C 0.723879 0.02986 0.727054 0.0301 0.730101 0.03079 C 0.733414 0.03148 0.736737 0.03264 0.74005 0.03334 L 0.746962 0.03449 L 0.754564 0.03588 C 0.756645 0.03635 0.758302 0.03681 0.760234 0.03727 C 0.767836 0.03843 0.775715 0.03912 0.783051 0.03982 C 0.812908 0.04236 0.786088 0.03959 0.811666 0.04236 C 0.853138 0.05625 0.813046 0.04352 0.922684 0.04607 C 0.938165 0.04653 0.922684 0.04746 0.933599 0.04861 C 0.940235 0.04931 0.946595 0.04954 0.953093 0.05 C 1.01793 0.05301 1.01434 0.05255 1.07932 0.05371 C 1.08983 0.05787 1.07323 0.05162 1.08775 0.05625 C 1.08775 0.05648 1.10116 0.06158 1.10116 0.06181 C 1.10199 0.06181 1.10282 0.0625 1.10365 0.06273 C 1.10627 0.06343 1.10918 0.06366 1.11208 0.06412 C 1.1201 0.06806 1.1154 0.06644 1.12646 0.06783 C 1.12812 0.06852 1.1324 0.07037 1.13392 0.07037 C 1.14042 0.07107 1.14692 0.0713 1.15328 0.07176 C 1.15522 0.07222 1.15729 0.07269 1.15922 0.07292 C 1.16448 0.07361 1.16987 0.07338 1.17527 0.07431 C 1.17706 0.07454 1.17858 0.07639 1.18024 0.07685 C 1.18522 0.07778 1.18577 0.07778 1.19033 0.0794 C 1.19144 0.07986 1.1924 0.08056 1.19365 0.08056 C 1.25449 0.08334 1.25268 0.08334 1.28572 0.08334 " pathEditMode="relative" rAng="0" ptsTypes="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" y="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0.06991 L -0.00079 0.07014 C 0.00247 0.06296 0.00742 0.05139 0.01106 0.04653 C 0.01653 0.04028 0.01393 0.04306 0.01888 0.03889 C 0.01953 0.03796 0.01992 0.03681 0.02031 0.03634 C 0.02356 0.03287 0.02864 0.02986 0.03164 0.02894 C 0.03723 0.02639 0.04296 0.02407 0.04856 0.02199 C 0.05898 0.01898 0.06927 0.01505 0.07981 0.01389 C 0.08164 0.01343 0.08333 0.01713 0.08502 0.01806 L 0.08802 0.01875 C 0.09713 0.02824 0.08567 0.01713 0.09296 0.02315 C 0.09882 0.02755 0.09322 0.02523 0.09895 0.02708 C 0.10325 0.03449 0.09791 0.02639 0.1052 0.03079 C 0.10585 0.03125 0.10651 0.03333 0.10703 0.0338 C 0.10872 0.03495 0.10989 0.03542 0.11145 0.03634 C 0.11197 0.03681 0.1125 0.0375 0.11315 0.03796 C 0.11445 0.03866 0.11744 0.04005 0.11822 0.04005 C 0.12018 0.04028 0.12239 0.04028 0.12408 0.04028 C 0.12604 0.04028 0.12799 0.04097 0.12981 0.04051 L 0.19192 0.02292 C 0.19309 0.02292 0.1944 0.02338 0.19557 0.02361 C 0.19635 0.02407 0.19726 0.02477 0.19791 0.025 C 0.1996 0.02523 0.20143 0.02477 0.20338 0.025 C 0.20429 0.02616 0.20507 0.02801 0.20585 0.02801 C 0.20807 0.0287 0.21002 0.02801 0.21223 0.02801 C 0.21393 0.02778 0.21562 0.02801 0.21731 0.02801 L 0.22174 0.02894 C 0.22317 0.02917 0.225 0.02847 0.22656 0.0294 C 0.23619 0.03079 0.2246 0.0294 0.23098 0.03171 C 0.23216 0.03218 0.23359 0.03218 0.23489 0.03241 C 0.23997 0.03634 0.23203 0.03056 0.2401 0.03449 C 0.24869 0.03912 0.23984 0.03495 0.24557 0.04028 C 0.24635 0.04144 0.24726 0.0412 0.24778 0.0419 C 0.24869 0.04375 0.24947 0.0456 0.25052 0.04676 C 0.25208 0.04907 0.25377 0.05 0.25546 0.05301 C 0.25651 0.05509 0.25885 0.05903 0.25976 0.06134 C 0.26093 0.06227 0.26171 0.06273 0.2625 0.06412 C 0.26315 0.06505 0.2638 0.06667 0.26445 0.06736 C 0.26536 0.06852 0.26679 0.06898 0.26796 0.07014 C 0.27057 0.07199 0.26914 0.07107 0.272 0.07269 C 0.27617 0.07963 0.27252 0.075 0.28046 0.07593 C 0.28411 0.07616 0.28138 0.07708 0.2845 0.07847 C 0.28567 0.07894 0.28697 0.0787 0.28828 0.07894 C 0.28893 0.07986 0.28958 0.07986 0.28997 0.08056 C 0.29114 0.08079 0.29192 0.08056 0.29296 0.08125 C 0.29362 0.08218 0.29466 0.08357 0.29544 0.08449 C 0.29622 0.08519 0.29648 0.08542 0.297 0.08588 C 0.30117 0.08866 0.29765 0.08565 0.30273 0.08796 C 0.30351 0.08796 0.3039 0.08912 0.30455 0.08935 C 0.30651 0.09074 0.30768 0.09097 0.30963 0.09167 C 0.31419 0.09931 0.31028 0.09375 0.31914 0.09421 C 0.32187 0.09444 0.32122 0.09699 0.32421 0.0963 C 0.33346 0.09491 0.34244 0.09213 0.35182 0.08982 L 0.3552 0.09259 L 0.35703 0.09398 C 0.35794 0.0956 0.35872 0.09745 0.35937 0.09861 C 0.36028 0.1 0.36106 0.10069 0.36145 0.10208 C 0.36223 0.10347 0.36302 0.10579 0.36367 0.10718 C 0.36445 0.10857 0.36575 0.10903 0.36666 0.10995 C 0.36744 0.11111 0.36783 0.1125 0.36862 0.11343 C 0.37122 0.11644 0.372 0.11574 0.3746 0.11736 C 0.37513 0.11759 0.37552 0.11806 0.3763 0.11852 C 0.37812 0.12176 0.37864 0.12269 0.38098 0.12685 C 0.38112 0.12732 0.38151 0.12801 0.38151 0.1287 L 0.38151 0.12917 " pathEditMode="relative" rAng="21000000" ptsTypes="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2.29167E-6 3.33333E-6 C -0.00273 -0.00046 -0.00534 -0.00069 -0.00794 -0.00139 C -0.00898 -0.00162 -0.00989 -0.00232 -0.01094 -0.00255 C -0.01276 -0.00324 -0.01471 -0.00347 -0.01667 -0.00394 C -0.02265 -0.00741 -0.01406 -0.00278 -0.02747 -0.00648 C -0.02917 -0.00694 -0.03073 -0.0088 -0.03255 -0.00903 C -0.03828 -0.00995 -0.04401 -0.00995 -0.04987 -0.01019 L -0.12122 -0.00903 C -0.12526 -0.0088 -0.125 -0.00741 -0.12838 -0.00648 C -0.1306 -0.00579 -0.13281 -0.00556 -0.13489 -0.00509 C -0.14127 -0.00069 -0.1362 -0.0037 -0.1457 -0.00139 C -0.147 -0.00093 -0.14818 -0.00046 -0.14935 3.33333E-6 C -0.1513 0.00046 -0.15312 0.00069 -0.15508 0.00116 L -0.16159 0.00509 C -0.16237 0.00556 -0.16302 0.00602 -0.1638 0.00648 C -0.16497 0.00671 -0.16614 0.00718 -0.16732 0.00764 C -0.16888 0.00833 -0.17018 0.00949 -0.17174 0.01018 C -0.17357 0.01111 -0.17552 0.01204 -0.17747 0.01273 L -0.18463 0.01528 C -0.18932 0.01944 -0.18594 0.01713 -0.19193 0.01921 C -0.19284 0.01944 -0.19375 0.02014 -0.19479 0.02037 C -0.19596 0.02083 -0.19713 0.0213 -0.19844 0.02176 C -0.19909 0.02199 -0.19974 0.02268 -0.20052 0.02315 C -0.20325 0.02407 -0.2082 0.025 -0.21068 0.02569 C -0.21732 0.0287 -0.21002 0.02569 -0.22292 0.02824 C -0.22409 0.02847 -0.22526 0.02893 -0.22656 0.0294 C -0.22721 0.02986 -0.22786 0.03056 -0.22864 0.03079 C -0.23346 0.03148 -0.23828 0.03148 -0.2431 0.03194 C -0.24505 0.03241 -0.24687 0.03287 -0.24883 0.03333 C -0.2539 0.03426 -0.26276 0.03518 -0.26758 0.03588 C -0.27044 0.03681 -0.27265 0.03773 -0.27552 0.03843 C -0.27943 0.03935 -0.2832 0.04005 -0.28711 0.04097 C -0.28802 0.0412 -0.28893 0.04213 -0.28997 0.04236 C -0.29453 0.04306 -0.29909 0.04306 -0.30364 0.04352 C -0.30859 0.04653 -0.3043 0.04421 -0.3138 0.04606 C -0.31549 0.04653 -0.31719 0.04699 -0.31875 0.04745 C -0.32396 0.05046 -0.31875 0.04768 -0.3289 0.05 C -0.33008 0.05023 -0.33138 0.05069 -0.33255 0.05116 C -0.3332 0.05162 -0.33398 0.05231 -0.33463 0.05255 C -0.33685 0.05324 -0.33906 0.05347 -0.34114 0.0537 C -0.34883 0.05509 -0.35104 0.05532 -0.35924 0.05648 L -0.3931 0.05509 C -0.39453 0.05509 -0.39609 0.05463 -0.39739 0.0537 C -0.39831 0.05324 -0.39883 0.05208 -0.39961 0.05116 C -0.40208 0.04861 -0.40221 0.04884 -0.40469 0.04745 C -0.41015 0.04005 -0.40482 0.04653 -0.41042 0.04097 C -0.4112 0.04028 -0.41185 0.03912 -0.4125 0.03843 C -0.41367 0.0375 -0.41497 0.03681 -0.41614 0.03588 C -0.41719 0.03518 -0.41797 0.0338 -0.41901 0.03333 C -0.4207 0.03241 -0.42239 0.03241 -0.42409 0.03194 C -0.42526 0.03171 -0.42656 0.03125 -0.42773 0.03079 C -0.42838 0.03032 -0.42917 0.03009 -0.42982 0.0294 C -0.4306 0.0287 -0.43112 0.02708 -0.43203 0.02685 C -0.43854 0.02569 -0.44505 0.02593 -0.45156 0.02569 C -0.4582 0.02593 -0.46497 0.02593 -0.47174 0.02685 C -0.47461 0.02731 -0.48307 0.03032 -0.4875 0.03194 C -0.49245 0.03773 -0.48633 0.03125 -0.49479 0.03588 C -0.49557 0.03634 -0.49609 0.03773 -0.49687 0.03843 C -0.49831 0.03958 -0.49987 0.04005 -0.5013 0.04097 C -0.50247 0.0419 -0.50364 0.04282 -0.50482 0.04352 C -0.5056 0.04398 -0.50638 0.04421 -0.50703 0.04491 C -0.50807 0.0456 -0.50885 0.04676 -0.50989 0.04745 C -0.51185 0.04861 -0.51562 0.05 -0.51562 0.05 C -0.51667 0.05093 -0.51758 0.05185 -0.51862 0.05255 C -0.51953 0.05324 -0.52044 0.05324 -0.52148 0.0537 C -0.52357 0.05486 -0.52331 0.05486 -0.525 0.05648 L -0.525 0.05648 " pathEditMode="relative" ptsTypes="AAAAAAAAAAA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60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600" fill="hold">
                                          <p:stCondLst>
                                            <p:cond delay="5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600" fill="hold">
                                          <p:stCondLst>
                                            <p:cond delay="7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600" fill="hold">
                                          <p:stCondLst>
                                            <p:cond delay="10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7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450" fill="hold">
                                          <p:stCondLst>
                                            <p:cond delay="1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450" fill="hold">
                                          <p:stCondLst>
                                            <p:cond delay="2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450" fill="hold">
                                          <p:stCondLst>
                                            <p:cond delay="4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450" fill="hold">
                                          <p:stCondLst>
                                            <p:cond delay="5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1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1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100" fill="hold">
                                          <p:stCondLst>
                                            <p:cond delay="6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100" fill="hold">
                                          <p:stCondLst>
                                            <p:cond delay="8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4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4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4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4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56"/>
          <a:stretch>
            <a:fillRect/>
          </a:stretch>
        </p:blipFill>
        <p:spPr>
          <a:xfrm>
            <a:off x="0" y="-1"/>
            <a:ext cx="12192000" cy="70120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34108"/>
            <a:ext cx="6035563" cy="4682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-12000" contrast="24000"/>
          </a:blip>
          <a:stretch>
            <a:fillRect/>
          </a:stretch>
        </p:blipFill>
        <p:spPr>
          <a:xfrm>
            <a:off x="11696700" y="2055814"/>
            <a:ext cx="3755461" cy="4170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 bright="-12000" contrast="18000"/>
          </a:blip>
          <a:stretch>
            <a:fillRect/>
          </a:stretch>
        </p:blipFill>
        <p:spPr>
          <a:xfrm flipH="1">
            <a:off x="12714066" y="884603"/>
            <a:ext cx="4508985" cy="47806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9615" y1="13291" x2="93615" y2="9258"/>
                        <a14:foregroundMark x1="76308" y1="12466" x2="79000" y2="12466"/>
                        <a14:foregroundMark x1="72538" y1="13474" x2="79000" y2="12466"/>
                        <a14:foregroundMark x1="26022" y1="21064" x2="26952" y2="2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153">
            <a:off x="3246433" y="3442346"/>
            <a:ext cx="2232639" cy="1873699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8726 L -1.45833E-6 -0.0868 C -0.00221 -0.09004 -0.00417 -0.09398 -0.00638 -0.09537 C -0.00937 -0.09722 -0.0125 -0.09676 -0.01562 -0.09838 C -0.01758 -0.09907 -0.0194 -0.09976 -0.02122 -0.10069 C -0.02578 -0.10555 -0.02825 -0.10902 -0.03294 -0.11111 C -0.03711 -0.11365 -0.04127 -0.11296 -0.04531 -0.11643 C -0.04739 -0.11828 -0.04948 -0.12083 -0.05156 -0.12199 C -0.05364 -0.12314 -0.0556 -0.12384 -0.05781 -0.12453 L -0.06328 -0.12708 C -0.06471 -0.12801 -0.06614 -0.12939 -0.06758 -0.12986 C -0.07148 -0.13125 -0.07539 -0.13194 -0.07943 -0.13194 C -0.08867 -0.13194 -0.09805 -0.13194 -0.10729 -0.12986 C -0.10989 -0.12939 -0.11224 -0.12546 -0.11471 -0.12453 C -0.1181 -0.12314 -0.12174 -0.12268 -0.12526 -0.12199 C -0.12617 -0.12129 -0.12682 -0.12014 -0.12773 -0.11944 C -0.12825 -0.11828 -0.1289 -0.11689 -0.12956 -0.11643 C -0.13958 -0.10972 -0.13125 -0.11805 -0.1388 -0.11111 C -0.13971 -0.11088 -0.14049 -0.10926 -0.14127 -0.10902 C -0.14245 -0.10787 -0.14375 -0.1074 -0.14492 -0.10578 C -0.14505 -0.10578 -0.15495 -0.09537 -0.15495 -0.09467 L -0.15807 -0.09282 C -0.15872 -0.0912 -0.15911 -0.08865 -0.15989 -0.08726 C -0.16055 -0.08634 -0.1612 -0.08564 -0.16172 -0.08472 C -0.16276 -0.08356 -0.16341 -0.08171 -0.16419 -0.07939 C -0.1681 -0.0699 -0.1668 -0.07176 -0.17096 -0.06389 C -0.17161 -0.06203 -0.17226 -0.06203 -0.17292 -0.06088 C -0.17357 -0.05926 -0.17422 -0.05717 -0.17474 -0.05555 C -0.17552 -0.0537 -0.17643 -0.05208 -0.17708 -0.05023 C -0.17851 -0.04699 -0.17956 -0.04097 -0.18099 -0.03981 L -0.18476 -0.03657 C -0.18568 -0.03449 -0.18672 -0.03125 -0.18776 -0.02916 C -0.18984 -0.02476 -0.19206 -0.02407 -0.19388 -0.01851 C -0.19466 -0.01666 -0.19518 -0.01435 -0.19583 -0.01365 C -0.197 -0.01111 -0.19831 -0.01041 -0.19948 -0.00833 C -0.20026 -0.00648 -0.20117 -0.00439 -0.20195 -0.00277 C -0.20299 -0.00092 -0.20417 0.0007 -0.20521 0.00278 C -0.20573 0.00371 -0.20625 0.00695 -0.2069 0.00811 C -0.20807 0.00973 -0.2095 0.00973 -0.21068 0.01065 C -0.21224 0.01181 -0.21393 0.01366 -0.21562 0.01598 L -0.22057 0.02107 C -0.22135 0.02199 -0.22226 0.02408 -0.22305 0.02408 L -0.2664 0.02917 C -0.26849 0.0301 -0.27057 0.03079 -0.27265 0.03172 C -0.27344 0.03218 -0.27422 0.03403 -0.275 0.03449 C -0.2789 0.03611 -0.28294 0.03611 -0.28685 0.03704 C -0.28945 0.03797 -0.29219 0.03889 -0.29492 0.03982 C -0.29544 0.04074 -0.29609 0.04236 -0.29674 0.04236 C -0.30833 0.04954 -0.32591 0.04329 -0.3345 0.04236 C -0.34036 0.03403 -0.33776 0.03704 -0.35 0.04236 C -0.3513 0.04329 -0.35377 0.04815 -0.35377 0.04885 L -0.39648 0.03982 C -0.39726 0.03912 -0.39466 0.03843 -0.39401 0.03704 C -0.39323 0.03611 -0.39271 0.03334 -0.39206 0.03172 C -0.3914 0.03079 -0.39023 0.02917 -0.39023 0.02986 L -0.39023 0.02917 " pathEditMode="relative" rAng="0" ptsTypes="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31" y="4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3.54167E-6 -3.7037E-6 C -0.00195 -0.00208 -0.00377 -0.0044 -0.00586 -0.00625 C -0.00716 -0.00741 -0.00885 -0.00741 -0.01015 -0.0088 C -0.01132 -0.01018 -0.0125 -0.01181 -0.0138 -0.01273 C -0.01862 -0.01597 -0.02226 -0.01551 -0.02747 -0.01643 C -0.0289 -0.0169 -0.03034 -0.01759 -0.03177 -0.01782 C -0.03424 -0.01829 -0.03659 -0.01875 -0.03906 -0.01898 L -0.08515 -0.01782 C -0.08763 -0.01759 -0.08997 -0.0162 -0.09244 -0.01528 C -0.09505 -0.01412 -0.09635 -0.01412 -0.09882 -0.01273 C -0.10039 -0.01204 -0.10169 -0.01088 -0.10325 -0.01018 C -0.10507 -0.00926 -0.10703 -0.0088 -0.10898 -0.00764 C -0.10963 -0.00718 -0.11041 -0.00671 -0.11119 -0.00625 C -0.11211 -0.00579 -0.11315 -0.00556 -0.11406 -0.00509 C -0.11497 -0.0044 -0.11588 -0.00301 -0.11692 -0.00255 C -0.11836 -0.00162 -0.11979 -0.00162 -0.12122 -0.00116 C -0.12226 -0.00093 -0.12317 -0.00023 -0.12409 -3.7037E-6 C -0.12552 0.00069 -0.12708 0.00093 -0.12838 0.00139 C -0.13919 0.00556 -0.12929 0.00278 -0.13997 0.00532 L -0.17604 0.00394 C -0.18372 0.00347 -0.18086 0.00232 -0.18763 0.00139 C -0.19284 0.00069 -0.21367 -0.00093 -0.21784 -0.00116 C -0.21914 -0.00162 -0.22031 -0.00162 -0.22148 -0.00255 C -0.22226 -0.00301 -0.22291 -0.0044 -0.22369 -0.00509 C -0.22461 -0.00579 -0.22552 -0.00579 -0.22656 -0.00625 C -0.23619 -0.01759 -0.22617 -0.00648 -0.2345 -0.01389 C -0.23528 -0.01458 -0.2358 -0.01597 -0.23659 -0.01643 C -0.23828 -0.01759 -0.24518 -0.01898 -0.24596 -0.01898 L -0.27708 -0.01782 C -0.27825 -0.01782 -0.27942 -0.0169 -0.2806 -0.01643 C -0.28333 -0.01597 -0.28593 -0.01574 -0.28854 -0.01528 C -0.29401 -0.01296 -0.28958 -0.01458 -0.29791 -0.01273 C -0.29961 -0.01227 -0.3013 -0.01181 -0.30299 -0.01134 C -0.30416 -0.01111 -0.30534 -0.01042 -0.30664 -0.01018 C -0.30872 -0.00949 -0.31093 -0.00926 -0.31315 -0.0088 C -0.31927 -0.00532 -0.31588 -0.00671 -0.32317 -0.00509 C -0.325 -0.00393 -0.32669 -0.00324 -0.32825 -0.00116 C -0.32903 -0.00023 -0.33034 0.00255 -0.33034 0.00255 L -0.33034 0.00255 " pathEditMode="relative" ptsTypes="AAAAAAAAAAAAAAAAAAAAAAAAAAAAA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0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0" fill="hold">
                                          <p:stCondLst>
                                            <p:cond delay="7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0" fill="hold">
                                          <p:stCondLst>
                                            <p:cond delay="10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9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850" fill="hold">
                                          <p:stCondLst>
                                            <p:cond delay="18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850" fill="hold">
                                          <p:stCondLst>
                                            <p:cond delay="3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850" fill="hold">
                                          <p:stCondLst>
                                            <p:cond delay="5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850" fill="hold">
                                          <p:stCondLst>
                                            <p:cond delay="7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350" fill="hold">
                                          <p:stCondLst>
                                            <p:cond delay="2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350" fill="hold">
                                          <p:stCondLst>
                                            <p:cond delay="4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350" fill="hold">
                                          <p:stCondLst>
                                            <p:cond delay="70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350" fill="hold">
                                          <p:stCondLst>
                                            <p:cond delay="9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2.5E-6 0.00023 C -0.00286 0.00023 -0.00534 0.00092 -0.00807 0.00115 C -0.01315 0.00162 -0.01823 0.00162 -0.02304 0.00254 C -0.02396 0.00254 -0.02461 0.00347 -0.02565 0.0037 C -0.02721 0.00439 -0.02864 0.00463 -0.03021 0.00509 C -0.04492 0.0081 -0.03112 0.00463 -0.04218 0.00763 C -0.04557 0.0074 -0.06979 0.00856 -0.08164 0.0037 C -0.08255 0.00347 -0.0832 0.00277 -0.08411 0.00254 C -0.08945 -0.0044 -0.08476 0.00115 -0.09192 -0.00533 C -0.09765 -0.01042 -0.09388 -0.00834 -0.09909 -0.01042 C -0.10364 -0.01412 -0.10117 -0.01227 -0.1069 -0.01551 L -0.1095 -0.01667 C -0.11536 -0.01644 -0.12148 -0.01713 -0.1276 -0.01551 C -0.12942 -0.01505 -0.13073 -0.01227 -0.13216 -0.01042 L -0.14179 0.00115 C -0.14284 0.00254 -0.14388 0.00416 -0.14492 0.00509 C -0.14596 0.00578 -0.14713 0.00648 -0.14804 0.00763 C -0.15351 0.01296 -0.14896 0.01041 -0.15442 0.01273 C -0.15547 0.01388 -0.15638 0.01551 -0.15755 0.01666 C -0.16054 0.01898 -0.16328 0.01921 -0.16614 0.02037 C -0.17304 0.02291 -0.16536 0.02106 -0.17656 0.02291 C -0.18021 0.02245 -0.18385 0.02268 -0.18763 0.02176 C -0.19284 0.02037 -0.18906 0.01851 -0.19323 0.01527 C -0.1944 0.01435 -0.19583 0.01435 -0.197 0.01388 C -0.19791 0.01319 -0.19857 0.01203 -0.19948 0.01134 C -0.20039 0.01064 -0.20169 0.01088 -0.20273 0.01018 C -0.20377 0.00949 -0.20482 0.00833 -0.20573 0.00763 C -0.21041 0.0081 -0.21471 0.00787 -0.2194 0.00879 C -0.22018 0.00902 -0.22083 0.01064 -0.22161 0.01134 C -0.23034 0.01944 -0.21914 0.00787 -0.22799 0.01782 C -0.23034 0.02037 -0.23268 0.02291 -0.23515 0.02546 C -0.23593 0.02638 -0.23672 0.02731 -0.2375 0.02801 L -0.24062 0.03055 C -0.24479 0.03726 -0.24375 0.03611 -0.24778 0.04097 C -0.24843 0.04189 -0.24935 0.04282 -0.25013 0.04351 C -0.25104 0.04398 -0.25182 0.04444 -0.25247 0.04467 C -0.25403 0.04699 -0.25547 0.04953 -0.25716 0.05115 C -0.2582 0.05208 -0.25937 0.05185 -0.26054 0.05254 C -0.2625 0.0537 -0.26458 0.05486 -0.26666 0.05625 C -0.26784 0.05694 -0.26888 0.05833 -0.26992 0.05879 C -0.27174 0.05972 -0.27357 0.05972 -0.27539 0.06018 C -0.27682 0.06041 -0.27812 0.06111 -0.27929 0.06134 C -0.28372 0.06111 -0.29401 0.06319 -0.29987 0.05879 C -0.30091 0.0581 -0.30208 0.05717 -0.30325 0.05625 C -0.3039 0.05509 -0.30468 0.05347 -0.30547 0.05254 C -0.30612 0.05162 -0.30703 0.05115 -0.30781 0.05115 C -0.31549 0.05115 -0.32317 0.05208 -0.33073 0.05254 C -0.33372 0.05393 -0.33411 0.05393 -0.33724 0.05763 C -0.33802 0.05856 -0.33867 0.06018 -0.33945 0.06134 C -0.34153 0.06412 -0.34375 0.06666 -0.34596 0.06921 C -0.34687 0.07037 -0.34778 0.07245 -0.34896 0.07291 L -0.35221 0.0743 C -0.35377 0.07592 -0.35521 0.07801 -0.3569 0.07939 C -0.3595 0.08148 -0.36263 0.0824 -0.36549 0.08333 C -0.36627 0.08402 -0.36692 0.08518 -0.36797 0.08588 C -0.3694 0.0868 -0.37474 0.08819 -0.37565 0.08842 C -0.37825 0.08888 -0.38047 0.08912 -0.38281 0.08958 C -0.38476 0.09004 -0.38646 0.09051 -0.38828 0.09097 C -0.39844 0.09583 -0.38893 0.09189 -0.40325 0.09467 C -0.40416 0.0949 -0.40534 0.0956 -0.40625 0.09606 C -0.40755 0.09652 -0.40898 0.09699 -0.41041 0.09745 C -0.41263 0.09814 -0.41497 0.09953 -0.41745 0.1 C -0.42031 0.10046 -0.42317 0.1 -0.4263 0.1 " pathEditMode="relative" rAng="0" ptsTypes="AAAAAAAAAAAAAAA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15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TIMING" val="|1.4|1.5|1.3|0.7"/>
</p:tagLst>
</file>

<file path=ppt/tags/tag10.xml><?xml version="1.0" encoding="utf-8"?>
<p:tagLst xmlns:p="http://schemas.openxmlformats.org/presentationml/2006/main">
  <p:tag name="TIMING" val="|4.3|3.3"/>
</p:tagLst>
</file>

<file path=ppt/tags/tag11.xml><?xml version="1.0" encoding="utf-8"?>
<p:tagLst xmlns:p="http://schemas.openxmlformats.org/presentationml/2006/main">
  <p:tag name="TIMING" val="|3.4|2.3|2.4|2.2"/>
</p:tagLst>
</file>

<file path=ppt/tags/tag12.xml><?xml version="1.0" encoding="utf-8"?>
<p:tagLst xmlns:p="http://schemas.openxmlformats.org/presentationml/2006/main">
  <p:tag name="TIMING" val="|0|2.3|0.6|1.7|2.3|2.4|0.6|1.1"/>
</p:tagLst>
</file>

<file path=ppt/tags/tag13.xml><?xml version="1.0" encoding="utf-8"?>
<p:tagLst xmlns:p="http://schemas.openxmlformats.org/presentationml/2006/main">
  <p:tag name="TIMING" val="|2.4|5.4|5|3"/>
</p:tagLst>
</file>

<file path=ppt/tags/tag14.xml><?xml version="1.0" encoding="utf-8"?>
<p:tagLst xmlns:p="http://schemas.openxmlformats.org/presentationml/2006/main">
  <p:tag name="TIMING" val="|0|3.6|3.4|3.6|2.9|17.1|6.5|8.8"/>
</p:tagLst>
</file>

<file path=ppt/tags/tag15.xml><?xml version="1.0" encoding="utf-8"?>
<p:tagLst xmlns:p="http://schemas.openxmlformats.org/presentationml/2006/main">
  <p:tag name="TIMING" val="|0.1|1.6|4.1|2.9|4"/>
</p:tagLst>
</file>

<file path=ppt/tags/tag16.xml><?xml version="1.0" encoding="utf-8"?>
<p:tagLst xmlns:p="http://schemas.openxmlformats.org/presentationml/2006/main">
  <p:tag name="TIMING" val="|0|3.1|4|11.5|4.3|10.1|6.3|9.9|2.4"/>
</p:tagLst>
</file>

<file path=ppt/tags/tag2.xml><?xml version="1.0" encoding="utf-8"?>
<p:tagLst xmlns:p="http://schemas.openxmlformats.org/presentationml/2006/main">
  <p:tag name="TIMING" val="|3.4|2.3|2.4|2.2"/>
</p:tagLst>
</file>

<file path=ppt/tags/tag3.xml><?xml version="1.0" encoding="utf-8"?>
<p:tagLst xmlns:p="http://schemas.openxmlformats.org/presentationml/2006/main">
  <p:tag name="TIMING" val="|0|2.3|0.6|1.7|2.3|2.4|0.6|1.1"/>
</p:tagLst>
</file>

<file path=ppt/tags/tag4.xml><?xml version="1.0" encoding="utf-8"?>
<p:tagLst xmlns:p="http://schemas.openxmlformats.org/presentationml/2006/main">
  <p:tag name="TIMING" val="|0.3|4.6|5.3|2.5|17.8"/>
</p:tagLst>
</file>

<file path=ppt/tags/tag5.xml><?xml version="1.0" encoding="utf-8"?>
<p:tagLst xmlns:p="http://schemas.openxmlformats.org/presentationml/2006/main">
  <p:tag name="TIMING" val="|2.4|5.4|5|3"/>
</p:tagLst>
</file>

<file path=ppt/tags/tag6.xml><?xml version="1.0" encoding="utf-8"?>
<p:tagLst xmlns:p="http://schemas.openxmlformats.org/presentationml/2006/main">
  <p:tag name="TIMING" val="|0|3.6|3.4|3.6|2.9|17.1|6.5|8.8"/>
</p:tagLst>
</file>

<file path=ppt/tags/tag7.xml><?xml version="1.0" encoding="utf-8"?>
<p:tagLst xmlns:p="http://schemas.openxmlformats.org/presentationml/2006/main">
  <p:tag name="TIMING" val="|0.1|1.6|4.1|2.9|4"/>
</p:tagLst>
</file>

<file path=ppt/tags/tag8.xml><?xml version="1.0" encoding="utf-8"?>
<p:tagLst xmlns:p="http://schemas.openxmlformats.org/presentationml/2006/main">
  <p:tag name="TIMING" val="|0|3.3|3.4|8.1|2.8|17.4|4.6|9.3"/>
</p:tagLst>
</file>

<file path=ppt/tags/tag9.xml><?xml version="1.0" encoding="utf-8"?>
<p:tagLst xmlns:p="http://schemas.openxmlformats.org/presentationml/2006/main">
  <p:tag name="TIMING" val="|0|3.1|4|11.5|4.3|10.1|6.3|9.9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</Words>
  <Application>WPS Presentation</Application>
  <PresentationFormat>Widescreen</PresentationFormat>
  <Paragraphs>9</Paragraphs>
  <Slides>18</Slides>
  <Notes>0</Notes>
  <HiddenSlides>0</HiddenSlides>
  <MMClips>11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Arial</vt:lpstr>
      <vt:lpstr>SimSun</vt:lpstr>
      <vt:lpstr>Wingdings</vt:lpstr>
      <vt:lpstr>Times New Roman</vt:lpstr>
      <vt:lpstr>Calibri Light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Thu Hien</cp:lastModifiedBy>
  <cp:revision>37</cp:revision>
  <dcterms:created xsi:type="dcterms:W3CDTF">2021-10-19T01:50:00Z</dcterms:created>
  <dcterms:modified xsi:type="dcterms:W3CDTF">2023-08-12T06:24:30Z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1EF298273A8240B790EDA6716B26B4FB</vt:lpwstr>
  </property>
  <property fmtid="{D5CDD505-2E9C-101B-9397-08002B2CF9AE}" pid="3" name="KSOProductBuildVer">
    <vt:lpwstr>1033-11.2.0.11537</vt:lpwstr>
  </property>
</Properties>
</file>