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mp3" ContentType="audio/mp3"/>
  <Default Extension="wma" ContentType="audio/x-ms-wma"/>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3" r:id="rId4"/>
    <p:sldMasterId id="2147483675" r:id="rId5"/>
    <p:sldMasterId id="2147483687" r:id="rId6"/>
  </p:sldMasterIdLst>
  <p:sldIdLst>
    <p:sldId id="280" r:id="rId7"/>
    <p:sldId id="257" r:id="rId8"/>
    <p:sldId id="256" r:id="rId9"/>
    <p:sldId id="263" r:id="rId10"/>
    <p:sldId id="266" r:id="rId11"/>
    <p:sldId id="264" r:id="rId12"/>
    <p:sldId id="261" r:id="rId13"/>
    <p:sldId id="262" r:id="rId14"/>
    <p:sldId id="265" r:id="rId15"/>
    <p:sldId id="267" r:id="rId16"/>
    <p:sldId id="269" r:id="rId17"/>
    <p:sldId id="270" r:id="rId18"/>
    <p:sldId id="271" r:id="rId19"/>
    <p:sldId id="272" r:id="rId20"/>
    <p:sldId id="274" r:id="rId21"/>
    <p:sldId id="273" r:id="rId22"/>
    <p:sldId id="275" r:id="rId23"/>
    <p:sldId id="25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9" d="100"/>
          <a:sy n="89" d="100"/>
        </p:scale>
        <p:origin x="102"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A14BFF-857F-41C4-9613-23907F881A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D6FA9-5403-4C3E-9642-2FAC82568BE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D1A14BFF-857F-41C4-9613-23907F881A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D6FA9-5403-4C3E-9642-2FAC82568BE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D1A14BFF-857F-41C4-9613-23907F881A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D6FA9-5403-4C3E-9642-2FAC82568BE9}"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B2931F4-194C-4DD9-9505-42FC048612EF}"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2FAB2A2D-5054-49A2-BEE4-C9F6B6DAB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A814241-98AD-438B-B05C-328ECD8A087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9786B0-13C4-4A31-AE1E-DF7FFAD47FF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2923455E-3500-4D7D-8126-86E987962AA1}"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2923455E-3500-4D7D-8126-86E987962AA1}"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BAFDC-099D-49D8-B069-B2ED966DA100}"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23455E-3500-4D7D-8126-86E987962AA1}"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BAFDC-099D-49D8-B069-B2ED966DA100}"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D1A14BFF-857F-41C4-9613-23907F881A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D6FA9-5403-4C3E-9642-2FAC82568BE9}"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BAFDC-099D-49D8-B069-B2ED966DA100}"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2923455E-3500-4D7D-8126-86E987962AA1}"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2923455E-3500-4D7D-8126-86E987962AA1}"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2923455E-3500-4D7D-8126-86E987962AA1}" type="datetimeFigureOut">
              <a:rPr lang="en-US">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BAFDC-099D-49D8-B069-B2ED966DA100}"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D1A14BFF-857F-41C4-9613-23907F881A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D6FA9-5403-4C3E-9642-2FAC82568BE9}"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23455E-3500-4D7D-8126-86E987962AA1}" type="datetimeFigureOut">
              <a:rPr lang="en-US">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BAFDC-099D-49D8-B069-B2ED966DA100}"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BAFDC-099D-49D8-B069-B2ED966DA100}"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D1A14BFF-857F-41C4-9613-23907F881A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8D6FA9-5403-4C3E-9642-2FAC82568BE9}"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2923455E-3500-4D7D-8126-86E987962AA1}" type="datetimeFigureOut">
              <a:rPr lang="en-US">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BAFDC-099D-49D8-B069-B2ED966DA100}"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23455E-3500-4D7D-8126-86E987962AA1}" type="datetimeFigureOut">
              <a:rPr lang="en-US">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BAFDC-099D-49D8-B069-B2ED966DA100}"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BAFDC-099D-49D8-B069-B2ED966DA100}"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D1A14BFF-857F-41C4-9613-23907F881A1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8D6FA9-5403-4C3E-9642-2FAC82568BE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A14BFF-857F-41C4-9613-23907F881A1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8D6FA9-5403-4C3E-9642-2FAC82568BE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A14BFF-857F-41C4-9613-23907F881A1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8D6FA9-5403-4C3E-9642-2FAC82568BE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D1A14BFF-857F-41C4-9613-23907F881A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8D6FA9-5403-4C3E-9642-2FAC82568BE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D1A14BFF-857F-41C4-9613-23907F881A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8D6FA9-5403-4C3E-9642-2FAC82568BE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image" Target="../media/image2.png"/><Relationship Id="rId3"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2" Type="http://schemas.openxmlformats.org/officeDocument/2006/relationships/theme" Target="../theme/theme3.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2" Type="http://schemas.openxmlformats.org/officeDocument/2006/relationships/theme" Target="../theme/theme4.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2" Type="http://schemas.openxmlformats.org/officeDocument/2006/relationships/theme" Target="../theme/theme5.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A14BFF-857F-41C4-9613-23907F881A1A}"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8D6FA9-5403-4C3E-9642-2FAC82568BE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931F4-194C-4DD9-9505-42FC048612E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B2A2D-5054-49A2-BEE4-C9F6B6DAB1ED}" type="slidenum">
              <a:rPr lang="zh-CN" altLang="en-US" smtClean="0">
                <a:solidFill>
                  <a:prstClr val="black">
                    <a:tint val="75000"/>
                  </a:prstClr>
                </a:solidFill>
              </a:rPr>
            </a:fld>
            <a:endParaRPr lang="zh-CN" altLang="en-US">
              <a:solidFill>
                <a:prstClr val="black">
                  <a:tint val="75000"/>
                </a:prstClr>
              </a:solidFill>
            </a:endParaRPr>
          </a:p>
        </p:txBody>
      </p:sp>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8.xml"/><Relationship Id="rId4" Type="http://schemas.openxmlformats.org/officeDocument/2006/relationships/image" Target="../media/image6.png"/><Relationship Id="rId3" Type="http://schemas.microsoft.com/office/2007/relationships/media" Target="../media/media8.wma"/><Relationship Id="rId2" Type="http://schemas.openxmlformats.org/officeDocument/2006/relationships/audio" Target="../media/media8.wma"/><Relationship Id="rId1" Type="http://schemas.openxmlformats.org/officeDocument/2006/relationships/image" Target="../media/image23.jpe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tags" Target="../tags/tag9.xml"/><Relationship Id="rId7" Type="http://schemas.openxmlformats.org/officeDocument/2006/relationships/image" Target="../media/image6.png"/><Relationship Id="rId6" Type="http://schemas.microsoft.com/office/2007/relationships/media" Target="../media/media9.wma"/><Relationship Id="rId5" Type="http://schemas.openxmlformats.org/officeDocument/2006/relationships/audio" Target="../media/media9.wma"/><Relationship Id="rId4" Type="http://schemas.microsoft.com/office/2007/relationships/hdphoto" Target="../media/image26.wdp"/><Relationship Id="rId3" Type="http://schemas.openxmlformats.org/officeDocument/2006/relationships/image" Target="../media/image25.png"/><Relationship Id="rId2" Type="http://schemas.openxmlformats.org/officeDocument/2006/relationships/slide" Target="slide2.xml"/><Relationship Id="rId1" Type="http://schemas.openxmlformats.org/officeDocument/2006/relationships/image" Target="../media/image24.jpeg"/></Relationships>
</file>

<file path=ppt/slides/_rels/slide12.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slide" Target="slide8.xml"/><Relationship Id="rId7" Type="http://schemas.openxmlformats.org/officeDocument/2006/relationships/image" Target="../media/image29.png"/><Relationship Id="rId6" Type="http://schemas.microsoft.com/office/2007/relationships/media" Target="../media/media11.mp3"/><Relationship Id="rId5" Type="http://schemas.openxmlformats.org/officeDocument/2006/relationships/audio" Target="../media/media11.mp3"/><Relationship Id="rId4" Type="http://schemas.openxmlformats.org/officeDocument/2006/relationships/image" Target="../media/image28.png"/><Relationship Id="rId3" Type="http://schemas.microsoft.com/office/2007/relationships/media" Target="../media/media10.mp3"/><Relationship Id="rId2" Type="http://schemas.openxmlformats.org/officeDocument/2006/relationships/audio" Target="../media/media10.mp3"/><Relationship Id="rId19" Type="http://schemas.openxmlformats.org/officeDocument/2006/relationships/slideLayout" Target="../slideLayouts/slideLayout20.xml"/><Relationship Id="rId18" Type="http://schemas.openxmlformats.org/officeDocument/2006/relationships/tags" Target="../tags/tag10.xml"/><Relationship Id="rId17" Type="http://schemas.openxmlformats.org/officeDocument/2006/relationships/image" Target="../media/image6.png"/><Relationship Id="rId16" Type="http://schemas.microsoft.com/office/2007/relationships/media" Target="../media/media13.wma"/><Relationship Id="rId15" Type="http://schemas.openxmlformats.org/officeDocument/2006/relationships/audio" Target="../media/media13.wma"/><Relationship Id="rId14" Type="http://schemas.openxmlformats.org/officeDocument/2006/relationships/image" Target="../media/image31.png"/><Relationship Id="rId13" Type="http://schemas.openxmlformats.org/officeDocument/2006/relationships/image" Target="../media/image30.png"/><Relationship Id="rId12" Type="http://schemas.microsoft.com/office/2007/relationships/media" Target="../media/media12.mp4"/><Relationship Id="rId11" Type="http://schemas.openxmlformats.org/officeDocument/2006/relationships/video" Target="../media/media12.mp4"/><Relationship Id="rId10" Type="http://schemas.microsoft.com/office/2007/relationships/hdphoto" Target="../media/image26.wdp"/><Relationship Id="rId1" Type="http://schemas.openxmlformats.org/officeDocument/2006/relationships/image" Target="../media/image27.jpeg"/></Relationships>
</file>

<file path=ppt/slides/_rels/slide13.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slide" Target="slide7.xml"/><Relationship Id="rId7" Type="http://schemas.openxmlformats.org/officeDocument/2006/relationships/image" Target="../media/image29.png"/><Relationship Id="rId6" Type="http://schemas.microsoft.com/office/2007/relationships/media" Target="../media/media11.mp3"/><Relationship Id="rId5" Type="http://schemas.openxmlformats.org/officeDocument/2006/relationships/audio" Target="../media/media11.mp3"/><Relationship Id="rId4" Type="http://schemas.openxmlformats.org/officeDocument/2006/relationships/image" Target="../media/image28.png"/><Relationship Id="rId3" Type="http://schemas.microsoft.com/office/2007/relationships/media" Target="../media/media10.mp3"/><Relationship Id="rId2" Type="http://schemas.openxmlformats.org/officeDocument/2006/relationships/audio" Target="../media/media10.mp3"/><Relationship Id="rId19" Type="http://schemas.openxmlformats.org/officeDocument/2006/relationships/slideLayout" Target="../slideLayouts/slideLayout31.xml"/><Relationship Id="rId18" Type="http://schemas.openxmlformats.org/officeDocument/2006/relationships/tags" Target="../tags/tag11.xml"/><Relationship Id="rId17" Type="http://schemas.openxmlformats.org/officeDocument/2006/relationships/image" Target="../media/image6.png"/><Relationship Id="rId16" Type="http://schemas.microsoft.com/office/2007/relationships/media" Target="../media/media14.wma"/><Relationship Id="rId15" Type="http://schemas.openxmlformats.org/officeDocument/2006/relationships/audio" Target="../media/media14.wma"/><Relationship Id="rId14" Type="http://schemas.openxmlformats.org/officeDocument/2006/relationships/image" Target="../media/image31.png"/><Relationship Id="rId13" Type="http://schemas.openxmlformats.org/officeDocument/2006/relationships/image" Target="../media/image30.png"/><Relationship Id="rId12" Type="http://schemas.microsoft.com/office/2007/relationships/media" Target="../media/media12.mp4"/><Relationship Id="rId11" Type="http://schemas.openxmlformats.org/officeDocument/2006/relationships/video" Target="../media/media12.mp4"/><Relationship Id="rId10" Type="http://schemas.microsoft.com/office/2007/relationships/hdphoto" Target="../media/image26.wdp"/><Relationship Id="rId1" Type="http://schemas.openxmlformats.org/officeDocument/2006/relationships/image" Target="../media/image32.jpeg"/></Relationships>
</file>

<file path=ppt/slides/_rels/slide14.xml.rels><?xml version="1.0" encoding="UTF-8" standalone="yes"?>
<Relationships xmlns="http://schemas.openxmlformats.org/package/2006/relationships"><Relationship Id="rId9" Type="http://schemas.openxmlformats.org/officeDocument/2006/relationships/image" Target="../media/image29.png"/><Relationship Id="rId8" Type="http://schemas.microsoft.com/office/2007/relationships/media" Target="../media/media11.mp3"/><Relationship Id="rId7" Type="http://schemas.openxmlformats.org/officeDocument/2006/relationships/audio" Target="../media/media11.mp3"/><Relationship Id="rId6" Type="http://schemas.openxmlformats.org/officeDocument/2006/relationships/image" Target="../media/image28.png"/><Relationship Id="rId5" Type="http://schemas.microsoft.com/office/2007/relationships/media" Target="../media/media10.mp3"/><Relationship Id="rId4" Type="http://schemas.openxmlformats.org/officeDocument/2006/relationships/audio" Target="../media/media10.mp3"/><Relationship Id="rId3" Type="http://schemas.microsoft.com/office/2007/relationships/hdphoto" Target="../media/image35.wdp"/><Relationship Id="rId21" Type="http://schemas.openxmlformats.org/officeDocument/2006/relationships/slideLayout" Target="../slideLayouts/slideLayout42.xml"/><Relationship Id="rId20" Type="http://schemas.openxmlformats.org/officeDocument/2006/relationships/tags" Target="../tags/tag12.xml"/><Relationship Id="rId2" Type="http://schemas.openxmlformats.org/officeDocument/2006/relationships/image" Target="../media/image34.png"/><Relationship Id="rId19" Type="http://schemas.openxmlformats.org/officeDocument/2006/relationships/image" Target="../media/image36.png"/><Relationship Id="rId18" Type="http://schemas.openxmlformats.org/officeDocument/2006/relationships/image" Target="../media/image6.png"/><Relationship Id="rId17" Type="http://schemas.microsoft.com/office/2007/relationships/media" Target="../media/media15.wma"/><Relationship Id="rId16" Type="http://schemas.openxmlformats.org/officeDocument/2006/relationships/audio" Target="../media/media15.wma"/><Relationship Id="rId15" Type="http://schemas.openxmlformats.org/officeDocument/2006/relationships/image" Target="../media/image30.png"/><Relationship Id="rId14" Type="http://schemas.microsoft.com/office/2007/relationships/media" Target="../media/media12.mp4"/><Relationship Id="rId13" Type="http://schemas.openxmlformats.org/officeDocument/2006/relationships/video" Target="../media/media12.mp4"/><Relationship Id="rId12" Type="http://schemas.microsoft.com/office/2007/relationships/hdphoto" Target="../media/image26.wdp"/><Relationship Id="rId11" Type="http://schemas.openxmlformats.org/officeDocument/2006/relationships/image" Target="../media/image25.png"/><Relationship Id="rId10" Type="http://schemas.openxmlformats.org/officeDocument/2006/relationships/slide" Target="slide5.xml"/><Relationship Id="rId1" Type="http://schemas.openxmlformats.org/officeDocument/2006/relationships/image" Target="../media/image33.jpe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xml"/><Relationship Id="rId4" Type="http://schemas.openxmlformats.org/officeDocument/2006/relationships/image" Target="../media/image6.png"/><Relationship Id="rId3" Type="http://schemas.microsoft.com/office/2007/relationships/media" Target="../media/media16.wma"/><Relationship Id="rId2" Type="http://schemas.openxmlformats.org/officeDocument/2006/relationships/audio" Target="../media/media16.wma"/><Relationship Id="rId1" Type="http://schemas.openxmlformats.org/officeDocument/2006/relationships/image" Target="../media/image23.jpeg"/></Relationships>
</file>

<file path=ppt/slides/_rels/slide16.xml.rels><?xml version="1.0" encoding="UTF-8" standalone="yes"?>
<Relationships xmlns="http://schemas.openxmlformats.org/package/2006/relationships"><Relationship Id="rId9" Type="http://schemas.openxmlformats.org/officeDocument/2006/relationships/image" Target="../media/image30.png"/><Relationship Id="rId8" Type="http://schemas.microsoft.com/office/2007/relationships/media" Target="../media/media12.mp4"/><Relationship Id="rId7" Type="http://schemas.openxmlformats.org/officeDocument/2006/relationships/video" Target="../media/media12.mp4"/><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3" Type="http://schemas.openxmlformats.org/officeDocument/2006/relationships/image" Target="../media/image37.jpeg"/><Relationship Id="rId2" Type="http://schemas.openxmlformats.org/officeDocument/2006/relationships/image" Target="../media/image10.jpeg"/><Relationship Id="rId16" Type="http://schemas.openxmlformats.org/officeDocument/2006/relationships/slideLayout" Target="../slideLayouts/slideLayout42.xml"/><Relationship Id="rId15" Type="http://schemas.openxmlformats.org/officeDocument/2006/relationships/tags" Target="../tags/tag14.xml"/><Relationship Id="rId14" Type="http://schemas.openxmlformats.org/officeDocument/2006/relationships/image" Target="../media/image42.png"/><Relationship Id="rId13" Type="http://schemas.openxmlformats.org/officeDocument/2006/relationships/image" Target="../media/image41.png"/><Relationship Id="rId12" Type="http://schemas.openxmlformats.org/officeDocument/2006/relationships/image" Target="../media/image6.png"/><Relationship Id="rId11" Type="http://schemas.microsoft.com/office/2007/relationships/media" Target="../media/media17.wma"/><Relationship Id="rId10" Type="http://schemas.openxmlformats.org/officeDocument/2006/relationships/audio" Target="../media/media17.wma"/><Relationship Id="rId1" Type="http://schemas.openxmlformats.org/officeDocument/2006/relationships/image" Target="../media/image9.jpeg"/></Relationships>
</file>

<file path=ppt/slides/_rels/slide17.xml.rels><?xml version="1.0" encoding="UTF-8" standalone="yes"?>
<Relationships xmlns="http://schemas.openxmlformats.org/package/2006/relationships"><Relationship Id="rId9" Type="http://schemas.openxmlformats.org/officeDocument/2006/relationships/image" Target="../media/image47.jpeg"/><Relationship Id="rId8" Type="http://schemas.openxmlformats.org/officeDocument/2006/relationships/image" Target="../media/image46.jpeg"/><Relationship Id="rId7" Type="http://schemas.openxmlformats.org/officeDocument/2006/relationships/image" Target="../media/image45.jpeg"/><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37.jpeg"/><Relationship Id="rId3" Type="http://schemas.openxmlformats.org/officeDocument/2006/relationships/image" Target="../media/image30.png"/><Relationship Id="rId2" Type="http://schemas.microsoft.com/office/2007/relationships/media" Target="../media/media12.mp4"/><Relationship Id="rId15" Type="http://schemas.openxmlformats.org/officeDocument/2006/relationships/slideLayout" Target="../slideLayouts/slideLayout42.xml"/><Relationship Id="rId14" Type="http://schemas.openxmlformats.org/officeDocument/2006/relationships/tags" Target="../tags/tag15.xml"/><Relationship Id="rId13" Type="http://schemas.openxmlformats.org/officeDocument/2006/relationships/image" Target="../media/image6.png"/><Relationship Id="rId12" Type="http://schemas.microsoft.com/office/2007/relationships/media" Target="../media/media18.wma"/><Relationship Id="rId11" Type="http://schemas.openxmlformats.org/officeDocument/2006/relationships/audio" Target="../media/media18.wma"/><Relationship Id="rId10" Type="http://schemas.openxmlformats.org/officeDocument/2006/relationships/image" Target="../media/image48.jpeg"/><Relationship Id="rId1" Type="http://schemas.openxmlformats.org/officeDocument/2006/relationships/video" Target="../media/media12.mp4"/></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6.png"/><Relationship Id="rId3" Type="http://schemas.microsoft.com/office/2007/relationships/media" Target="../media/media19.wma"/><Relationship Id="rId2" Type="http://schemas.openxmlformats.org/officeDocument/2006/relationships/audio" Target="../media/media19.wma"/><Relationship Id="rId1" Type="http://schemas.openxmlformats.org/officeDocument/2006/relationships/image" Target="../media/image49.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media/media1.mp4"/></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image" Target="../media/image7.png"/><Relationship Id="rId4" Type="http://schemas.openxmlformats.org/officeDocument/2006/relationships/image" Target="../media/image6.png"/><Relationship Id="rId3" Type="http://schemas.microsoft.com/office/2007/relationships/media" Target="../media/media2.wma"/><Relationship Id="rId2" Type="http://schemas.openxmlformats.org/officeDocument/2006/relationships/audio" Target="../media/media2.wma"/><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xml"/><Relationship Id="rId4" Type="http://schemas.openxmlformats.org/officeDocument/2006/relationships/image" Target="../media/image6.png"/><Relationship Id="rId3" Type="http://schemas.microsoft.com/office/2007/relationships/media" Target="../media/media3.wma"/><Relationship Id="rId2" Type="http://schemas.openxmlformats.org/officeDocument/2006/relationships/audio" Target="../media/media3.wma"/><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9" Type="http://schemas.openxmlformats.org/officeDocument/2006/relationships/tags" Target="../tags/tag3.xml"/><Relationship Id="rId8" Type="http://schemas.openxmlformats.org/officeDocument/2006/relationships/image" Target="../media/image6.png"/><Relationship Id="rId7" Type="http://schemas.microsoft.com/office/2007/relationships/media" Target="../media/media4.wma"/><Relationship Id="rId6" Type="http://schemas.openxmlformats.org/officeDocument/2006/relationships/audio" Target="../media/media4.wma"/><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jpeg"/><Relationship Id="rId2" Type="http://schemas.openxmlformats.org/officeDocument/2006/relationships/image" Target="../media/image9.jpeg"/><Relationship Id="rId10" Type="http://schemas.openxmlformats.org/officeDocument/2006/relationships/slideLayout" Target="../slideLayouts/slideLayout2.xml"/><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4.xml"/><Relationship Id="rId5" Type="http://schemas.openxmlformats.org/officeDocument/2006/relationships/image" Target="../media/image7.png"/><Relationship Id="rId4" Type="http://schemas.openxmlformats.org/officeDocument/2006/relationships/image" Target="../media/image6.png"/><Relationship Id="rId3" Type="http://schemas.microsoft.com/office/2007/relationships/media" Target="../media/media5.wma"/><Relationship Id="rId2" Type="http://schemas.openxmlformats.org/officeDocument/2006/relationships/audio" Target="../media/media5.wma"/><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9" Type="http://schemas.microsoft.com/office/2007/relationships/media" Target="../media/media6.wma"/><Relationship Id="rId8" Type="http://schemas.openxmlformats.org/officeDocument/2006/relationships/audio" Target="../media/media6.wma"/><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2" Type="http://schemas.openxmlformats.org/officeDocument/2006/relationships/slideLayout" Target="../slideLayouts/slideLayout2.xml"/><Relationship Id="rId11" Type="http://schemas.openxmlformats.org/officeDocument/2006/relationships/tags" Target="../tags/tag5.xml"/><Relationship Id="rId10" Type="http://schemas.openxmlformats.org/officeDocument/2006/relationships/image" Target="../media/image6.png"/><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6.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9" Type="http://schemas.microsoft.com/office/2007/relationships/media" Target="../media/media7.wma"/><Relationship Id="rId8" Type="http://schemas.openxmlformats.org/officeDocument/2006/relationships/audio" Target="../media/media7.wma"/><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2" Type="http://schemas.openxmlformats.org/officeDocument/2006/relationships/slideLayout" Target="../slideLayouts/slideLayout2.xml"/><Relationship Id="rId11" Type="http://schemas.openxmlformats.org/officeDocument/2006/relationships/tags" Target="../tags/tag7.xml"/><Relationship Id="rId10" Type="http://schemas.openxmlformats.org/officeDocument/2006/relationships/image" Target="../media/image6.png"/><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Content Placeholder 99"/>
          <p:cNvPicPr>
            <a:picLocks noChangeAspect="1"/>
          </p:cNvPicPr>
          <p:nvPr>
            <p:ph idx="1"/>
          </p:nvPr>
        </p:nvPicPr>
        <p:blipFill>
          <a:blip r:embed="rId1"/>
          <a:stretch>
            <a:fillRect/>
          </a:stretch>
        </p:blipFill>
        <p:spPr>
          <a:xfrm>
            <a:off x="0" y="-1878965"/>
            <a:ext cx="12191365" cy="8736965"/>
          </a:xfrm>
          <a:prstGeom prst="rect">
            <a:avLst/>
          </a:prstGeom>
          <a:noFill/>
          <a:ln w="9525">
            <a:noFill/>
          </a:ln>
        </p:spPr>
      </p:pic>
      <p:sp>
        <p:nvSpPr>
          <p:cNvPr id="4" name="Title 3"/>
          <p:cNvSpPr>
            <a:spLocks noGrp="1"/>
          </p:cNvSpPr>
          <p:nvPr>
            <p:ph type="title"/>
          </p:nvPr>
        </p:nvSpPr>
        <p:spPr/>
        <p:txBody>
          <a:bodyPr>
            <a:normAutofit fontScale="90000"/>
          </a:bodyPr>
          <a:p>
            <a:pPr algn="ctr">
              <a:lnSpc>
                <a:spcPct val="150000"/>
              </a:lnSpc>
            </a:pPr>
            <a:br>
              <a:rPr lang="en-US" sz="3600" b="1" smtClean="0">
                <a:solidFill>
                  <a:srgbClr val="FF0000"/>
                </a:solidFill>
                <a:latin typeface="Times New Roman" panose="02020603050405020304" pitchFamily="18" charset="0"/>
                <a:cs typeface="Times New Roman" panose="02020603050405020304" pitchFamily="18" charset="0"/>
                <a:sym typeface="+mn-ea"/>
              </a:rPr>
            </a:br>
            <a:br>
              <a:rPr lang="en-US" sz="3600" b="1" smtClean="0">
                <a:solidFill>
                  <a:srgbClr val="FF0000"/>
                </a:solidFill>
                <a:latin typeface="Times New Roman" panose="02020603050405020304" pitchFamily="18" charset="0"/>
                <a:cs typeface="Times New Roman" panose="02020603050405020304" pitchFamily="18" charset="0"/>
                <a:sym typeface="+mn-ea"/>
              </a:rPr>
            </a:br>
            <a:br>
              <a:rPr lang="en-US" sz="3600" b="1" smtClean="0">
                <a:solidFill>
                  <a:srgbClr val="FF0000"/>
                </a:solidFill>
                <a:latin typeface="Times New Roman" panose="02020603050405020304" pitchFamily="18" charset="0"/>
                <a:cs typeface="Times New Roman" panose="02020603050405020304" pitchFamily="18" charset="0"/>
                <a:sym typeface="+mn-ea"/>
              </a:rPr>
            </a:br>
            <a:br>
              <a:rPr lang="en-US" sz="3600" b="1" smtClean="0">
                <a:solidFill>
                  <a:srgbClr val="FF0000"/>
                </a:solidFill>
                <a:latin typeface="Times New Roman" panose="02020603050405020304" pitchFamily="18" charset="0"/>
                <a:cs typeface="Times New Roman" panose="02020603050405020304" pitchFamily="18" charset="0"/>
                <a:sym typeface="+mn-ea"/>
              </a:rPr>
            </a:br>
            <a:r>
              <a:rPr lang="en-US" sz="3600" b="1" smtClean="0">
                <a:solidFill>
                  <a:srgbClr val="FF0000"/>
                </a:solidFill>
                <a:latin typeface="Times New Roman" panose="02020603050405020304" pitchFamily="18" charset="0"/>
                <a:cs typeface="Times New Roman" panose="02020603050405020304" pitchFamily="18" charset="0"/>
                <a:sym typeface="+mn-ea"/>
              </a:rPr>
              <a:t>PHÒNG GIÁO DỤC VÀ ĐÀO TẠO QUẬN LONG BIÊN</a:t>
            </a:r>
            <a:br>
              <a:rPr lang="en-US" sz="3600" b="1" smtClean="0">
                <a:solidFill>
                  <a:srgbClr val="FF0000"/>
                </a:solidFill>
                <a:latin typeface="Times New Roman" panose="02020603050405020304" pitchFamily="18" charset="0"/>
                <a:cs typeface="Times New Roman" panose="02020603050405020304" pitchFamily="18" charset="0"/>
                <a:sym typeface="+mn-ea"/>
              </a:rPr>
            </a:br>
            <a:r>
              <a:rPr lang="en-US" sz="3600" b="1" smtClean="0">
                <a:solidFill>
                  <a:srgbClr val="FF0000"/>
                </a:solidFill>
                <a:latin typeface="Times New Roman" panose="02020603050405020304" pitchFamily="18" charset="0"/>
                <a:cs typeface="Times New Roman" panose="02020603050405020304" pitchFamily="18" charset="0"/>
                <a:sym typeface="+mn-ea"/>
              </a:rPr>
              <a:t>TRƯỜNG MN HOA HƯỚNG DƯƠNG</a:t>
            </a:r>
            <a:br>
              <a:rPr lang="en-US" b="1" smtClean="0">
                <a:solidFill>
                  <a:srgbClr val="FF0000"/>
                </a:solidFill>
                <a:sym typeface="+mn-ea"/>
              </a:rPr>
            </a:br>
            <a:r>
              <a:rPr lang="en-US" sz="3600" b="1">
                <a:solidFill>
                  <a:srgbClr val="FFC000"/>
                </a:solidFill>
                <a:latin typeface="+mn-lt"/>
                <a:cs typeface="+mn-lt"/>
                <a:sym typeface="+mn-ea"/>
              </a:rPr>
              <a:t>Lĩnh vực: Phát triển nhận thức</a:t>
            </a:r>
            <a:br>
              <a:rPr lang="en-US" sz="3600" b="1">
                <a:solidFill>
                  <a:srgbClr val="FFC000"/>
                </a:solidFill>
                <a:latin typeface="+mn-lt"/>
                <a:cs typeface="+mn-lt"/>
              </a:rPr>
            </a:br>
            <a:r>
              <a:rPr lang="en-US" sz="3600" b="1" smtClean="0">
                <a:solidFill>
                  <a:srgbClr val="FF0000"/>
                </a:solidFill>
                <a:latin typeface="+mn-lt"/>
                <a:cs typeface="+mn-lt"/>
                <a:sym typeface="+mn-ea"/>
              </a:rPr>
              <a:t>Đề tài: Nhận biết hình tròn, hình tam giác</a:t>
            </a:r>
            <a:br>
              <a:rPr lang="en-US" sz="3600" b="1" smtClean="0">
                <a:solidFill>
                  <a:srgbClr val="FF0000"/>
                </a:solidFill>
                <a:latin typeface="+mn-lt"/>
                <a:cs typeface="+mn-lt"/>
              </a:rPr>
            </a:br>
            <a:r>
              <a:rPr lang="en-US" sz="3600" b="1">
                <a:solidFill>
                  <a:srgbClr val="00B050"/>
                </a:solidFill>
                <a:latin typeface="+mn-lt"/>
                <a:cs typeface="+mn-lt"/>
                <a:sym typeface="+mn-ea"/>
              </a:rPr>
              <a:t>LỨA TUỔI MẪU GIÁO NHỠ 4-5 TUỔI</a:t>
            </a:r>
            <a:br>
              <a:rPr lang="en-US" sz="3600" b="1">
                <a:solidFill>
                  <a:srgbClr val="00B050"/>
                </a:solidFill>
                <a:latin typeface="+mn-lt"/>
                <a:cs typeface="+mn-lt"/>
              </a:rPr>
            </a:br>
            <a:r>
              <a:rPr lang="en-US" sz="3600" b="1">
                <a:solidFill>
                  <a:srgbClr val="0070C0"/>
                </a:solidFill>
                <a:latin typeface="+mn-lt"/>
                <a:cs typeface="+mn-lt"/>
                <a:sym typeface="+mn-ea"/>
              </a:rPr>
              <a:t> Giáo viên</a:t>
            </a:r>
            <a:r>
              <a:rPr lang="en-US" sz="3600" b="1" smtClean="0">
                <a:solidFill>
                  <a:srgbClr val="0070C0"/>
                </a:solidFill>
                <a:latin typeface="+mn-lt"/>
                <a:cs typeface="+mn-lt"/>
                <a:sym typeface="+mn-ea"/>
              </a:rPr>
              <a:t>: Vũ Thị Ngọc Anh</a:t>
            </a:r>
            <a:endParaRPr lang="en-US" sz="3600" b="1" smtClean="0">
              <a:solidFill>
                <a:srgbClr val="0070C0"/>
              </a:solidFill>
              <a:latin typeface="+mn-lt"/>
              <a:cs typeface="+mn-lt"/>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140200" y="2260600"/>
            <a:ext cx="4351319" cy="1569660"/>
          </a:xfrm>
          <a:prstGeom prst="rect">
            <a:avLst/>
          </a:prstGeom>
          <a:noFill/>
        </p:spPr>
        <p:txBody>
          <a:bodyPr wrap="none" rtlCol="0">
            <a:spAutoFit/>
          </a:bodyPr>
          <a:lstStyle/>
          <a:p>
            <a:r>
              <a:rPr lang="en-US" sz="9600" b="1" smtClean="0">
                <a:solidFill>
                  <a:srgbClr val="FF0000"/>
                </a:solidFill>
              </a:rPr>
              <a:t>Trò chơi</a:t>
            </a:r>
            <a:endParaRPr lang="en-US" sz="9600" b="1">
              <a:solidFill>
                <a:srgbClr val="FF0000"/>
              </a:solidFill>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430000" y="6096000"/>
            <a:ext cx="609600" cy="609600"/>
          </a:xfrm>
          <a:prstGeom prst="rect">
            <a:avLst/>
          </a:prstGeom>
        </p:spPr>
      </p:pic>
    </p:spTree>
    <p:custDataLst>
      <p:tags r:id="rId5"/>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12078">
        <p15:prstTrans prst="fracture"/>
      </p:transition>
    </mc:Choice>
    <mc:Fallback>
      <p:transition spd="slow" advTm="120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iterate type="lt">
                                    <p:tmPct val="0"/>
                                  </p:iterate>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4" presetClass="emph" presetSubtype="0" fill="hold" grpId="0" nodeType="clickEffect">
                                  <p:stCondLst>
                                    <p:cond delay="0"/>
                                  </p:stCondLst>
                                  <p:iterate type="lt">
                                    <p:tmPct val="10000"/>
                                  </p:iterate>
                                  <p:childTnLst>
                                    <p:animMotion origin="layout" path="M 0.0 0.0 L 0.0 -0.07213" pathEditMode="relative" ptsTypes="">
                                      <p:cBhvr>
                                        <p:cTn id="17" dur="250" accel="50000" decel="50000" autoRev="1" fill="hold">
                                          <p:stCondLst>
                                            <p:cond delay="0"/>
                                          </p:stCondLst>
                                        </p:cTn>
                                        <p:tgtEl>
                                          <p:spTgt spid="4">
                                            <p:txEl>
                                              <p:pRg st="0" end="0"/>
                                            </p:txEl>
                                          </p:spTgt>
                                        </p:tgtEl>
                                        <p:attrNameLst>
                                          <p:attrName>ppt_x</p:attrName>
                                          <p:attrName>ppt_y</p:attrName>
                                        </p:attrNameLst>
                                      </p:cBhvr>
                                    </p:animMotion>
                                    <p:animRot by="1500000">
                                      <p:cBhvr>
                                        <p:cTn id="18" dur="125" fill="hold">
                                          <p:stCondLst>
                                            <p:cond delay="0"/>
                                          </p:stCondLst>
                                        </p:cTn>
                                        <p:tgtEl>
                                          <p:spTgt spid="4">
                                            <p:txEl>
                                              <p:pRg st="0" end="0"/>
                                            </p:txEl>
                                          </p:spTgt>
                                        </p:tgtEl>
                                        <p:attrNameLst>
                                          <p:attrName>r</p:attrName>
                                        </p:attrNameLst>
                                      </p:cBhvr>
                                    </p:animRot>
                                    <p:animRot by="-1500000">
                                      <p:cBhvr>
                                        <p:cTn id="19" dur="125" fill="hold">
                                          <p:stCondLst>
                                            <p:cond delay="125"/>
                                          </p:stCondLst>
                                        </p:cTn>
                                        <p:tgtEl>
                                          <p:spTgt spid="4">
                                            <p:txEl>
                                              <p:pRg st="0" end="0"/>
                                            </p:txEl>
                                          </p:spTgt>
                                        </p:tgtEl>
                                        <p:attrNameLst>
                                          <p:attrName>r</p:attrName>
                                        </p:attrNameLst>
                                      </p:cBhvr>
                                    </p:animRot>
                                    <p:animRot by="-1500000">
                                      <p:cBhvr>
                                        <p:cTn id="20" dur="125" fill="hold">
                                          <p:stCondLst>
                                            <p:cond delay="250"/>
                                          </p:stCondLst>
                                        </p:cTn>
                                        <p:tgtEl>
                                          <p:spTgt spid="4">
                                            <p:txEl>
                                              <p:pRg st="0" end="0"/>
                                            </p:txEl>
                                          </p:spTgt>
                                        </p:tgtEl>
                                        <p:attrNameLst>
                                          <p:attrName>r</p:attrName>
                                        </p:attrNameLst>
                                      </p:cBhvr>
                                    </p:animRot>
                                    <p:animRot by="1500000">
                                      <p:cBhvr>
                                        <p:cTn id="21" dur="125" fill="hold">
                                          <p:stCondLst>
                                            <p:cond delay="375"/>
                                          </p:stCondLst>
                                        </p:cTn>
                                        <p:tgtEl>
                                          <p:spTgt spid="4">
                                            <p:txEl>
                                              <p:pRg st="0" end="0"/>
                                            </p:txEl>
                                          </p:spTgt>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34" presetClass="emph" presetSubtype="0" fill="hold" grpId="1" nodeType="clickEffect">
                                  <p:stCondLst>
                                    <p:cond delay="0"/>
                                  </p:stCondLst>
                                  <p:iterate type="lt">
                                    <p:tmPct val="10000"/>
                                  </p:iterate>
                                  <p:childTnLst>
                                    <p:animMotion origin="layout" path="M 0.0 0.0 L 0.0 -0.07213" pathEditMode="relative" ptsTypes="">
                                      <p:cBhvr>
                                        <p:cTn id="25" dur="250" accel="50000" decel="50000" autoRev="1" fill="hold">
                                          <p:stCondLst>
                                            <p:cond delay="0"/>
                                          </p:stCondLst>
                                        </p:cTn>
                                        <p:tgtEl>
                                          <p:spTgt spid="4">
                                            <p:txEl>
                                              <p:pRg st="0" end="0"/>
                                            </p:txEl>
                                          </p:spTgt>
                                        </p:tgtEl>
                                        <p:attrNameLst>
                                          <p:attrName>ppt_x</p:attrName>
                                          <p:attrName>ppt_y</p:attrName>
                                        </p:attrNameLst>
                                      </p:cBhvr>
                                    </p:animMotion>
                                    <p:animRot by="1500000">
                                      <p:cBhvr>
                                        <p:cTn id="26" dur="125" fill="hold">
                                          <p:stCondLst>
                                            <p:cond delay="0"/>
                                          </p:stCondLst>
                                        </p:cTn>
                                        <p:tgtEl>
                                          <p:spTgt spid="4">
                                            <p:txEl>
                                              <p:pRg st="0" end="0"/>
                                            </p:txEl>
                                          </p:spTgt>
                                        </p:tgtEl>
                                        <p:attrNameLst>
                                          <p:attrName>r</p:attrName>
                                        </p:attrNameLst>
                                      </p:cBhvr>
                                    </p:animRot>
                                    <p:animRot by="-1500000">
                                      <p:cBhvr>
                                        <p:cTn id="27" dur="125" fill="hold">
                                          <p:stCondLst>
                                            <p:cond delay="125"/>
                                          </p:stCondLst>
                                        </p:cTn>
                                        <p:tgtEl>
                                          <p:spTgt spid="4">
                                            <p:txEl>
                                              <p:pRg st="0" end="0"/>
                                            </p:txEl>
                                          </p:spTgt>
                                        </p:tgtEl>
                                        <p:attrNameLst>
                                          <p:attrName>r</p:attrName>
                                        </p:attrNameLst>
                                      </p:cBhvr>
                                    </p:animRot>
                                    <p:animRot by="-1500000">
                                      <p:cBhvr>
                                        <p:cTn id="28" dur="125" fill="hold">
                                          <p:stCondLst>
                                            <p:cond delay="250"/>
                                          </p:stCondLst>
                                        </p:cTn>
                                        <p:tgtEl>
                                          <p:spTgt spid="4">
                                            <p:txEl>
                                              <p:pRg st="0" end="0"/>
                                            </p:txEl>
                                          </p:spTgt>
                                        </p:tgtEl>
                                        <p:attrNameLst>
                                          <p:attrName>r</p:attrName>
                                        </p:attrNameLst>
                                      </p:cBhvr>
                                    </p:animRot>
                                    <p:animRot by="1500000">
                                      <p:cBhvr>
                                        <p:cTn id="29" dur="125" fill="hold">
                                          <p:stCondLst>
                                            <p:cond delay="375"/>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10"/>
                </p:tgtEl>
              </p:cMediaNode>
            </p:audio>
          </p:childTnLst>
        </p:cTn>
      </p:par>
    </p:tnLst>
    <p:bldLst>
      <p:bldP spid="4" grpId="0" build="allAtOnce"/>
      <p:bldP spid="4" grpI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55373" y="255815"/>
            <a:ext cx="4971536" cy="1754326"/>
          </a:xfrm>
          <a:prstGeom prst="rect">
            <a:avLst/>
          </a:prstGeom>
          <a:noFill/>
        </p:spPr>
        <p:txBody>
          <a:bodyPr wrap="square" rtlCol="0">
            <a:spAutoFit/>
          </a:bodyPr>
          <a:lstStyle/>
          <a:p>
            <a:pPr algn="ctr"/>
            <a:r>
              <a:rPr lang="en-US" sz="3600" b="1" smtClean="0">
                <a:solidFill>
                  <a:srgbClr val="FF0000"/>
                </a:solidFill>
                <a:latin typeface="Times New Roman" panose="02020603050405020304" pitchFamily="18" charset="0"/>
                <a:cs typeface="Times New Roman" panose="02020603050405020304" pitchFamily="18" charset="0"/>
              </a:rPr>
              <a:t>DORAEMON  </a:t>
            </a:r>
            <a:endParaRPr lang="en-US" sz="3600" b="1" smtClean="0">
              <a:solidFill>
                <a:srgbClr val="FF0000"/>
              </a:solidFill>
              <a:latin typeface="Times New Roman" panose="02020603050405020304" pitchFamily="18" charset="0"/>
              <a:cs typeface="Times New Roman" panose="02020603050405020304" pitchFamily="18" charset="0"/>
            </a:endParaRPr>
          </a:p>
          <a:p>
            <a:pPr algn="ctr"/>
            <a:r>
              <a:rPr lang="en-US" sz="3600" b="1" smtClean="0">
                <a:solidFill>
                  <a:srgbClr val="FF0000"/>
                </a:solidFill>
                <a:latin typeface="Times New Roman" panose="02020603050405020304" pitchFamily="18" charset="0"/>
                <a:cs typeface="Times New Roman" panose="02020603050405020304" pitchFamily="18" charset="0"/>
              </a:rPr>
              <a:t>VÀ </a:t>
            </a:r>
            <a:endParaRPr lang="en-US" sz="3600" b="1" smtClean="0">
              <a:solidFill>
                <a:srgbClr val="FF0000"/>
              </a:solidFill>
              <a:latin typeface="Times New Roman" panose="02020603050405020304" pitchFamily="18" charset="0"/>
              <a:cs typeface="Times New Roman" panose="02020603050405020304" pitchFamily="18" charset="0"/>
            </a:endParaRPr>
          </a:p>
          <a:p>
            <a:pPr algn="ctr"/>
            <a:r>
              <a:rPr lang="en-US" sz="3600" b="1" smtClean="0">
                <a:solidFill>
                  <a:srgbClr val="FF0000"/>
                </a:solidFill>
                <a:latin typeface="Times New Roman" panose="02020603050405020304" pitchFamily="18" charset="0"/>
                <a:cs typeface="Times New Roman" panose="02020603050405020304" pitchFamily="18" charset="0"/>
              </a:rPr>
              <a:t>CHIẾC BÁNH </a:t>
            </a:r>
            <a:r>
              <a:rPr lang="en-US" sz="3600" b="1">
                <a:solidFill>
                  <a:srgbClr val="FF0000"/>
                </a:solidFill>
                <a:latin typeface="Times New Roman" panose="02020603050405020304" pitchFamily="18" charset="0"/>
                <a:cs typeface="Times New Roman" panose="02020603050405020304" pitchFamily="18" charset="0"/>
              </a:rPr>
              <a:t>RÁN</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337753" y="2347784"/>
            <a:ext cx="4456670" cy="374821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7" name="TextBox 6"/>
          <p:cNvSpPr txBox="1"/>
          <p:nvPr/>
        </p:nvSpPr>
        <p:spPr>
          <a:xfrm>
            <a:off x="440725" y="2452177"/>
            <a:ext cx="4353698" cy="3539430"/>
          </a:xfrm>
          <a:prstGeom prst="rect">
            <a:avLst/>
          </a:prstGeom>
          <a:noFill/>
        </p:spPr>
        <p:txBody>
          <a:bodyPr wrap="square" rtlCol="0">
            <a:spAutoFit/>
          </a:bodyPr>
          <a:lstStyle/>
          <a:p>
            <a:r>
              <a:rPr lang="en-US" sz="2800" smtClean="0">
                <a:solidFill>
                  <a:prstClr val="black"/>
                </a:solidFill>
                <a:latin typeface="Times New Roman" panose="02020603050405020304" pitchFamily="18" charset="0"/>
                <a:cs typeface="Times New Roman" panose="02020603050405020304" pitchFamily="18" charset="0"/>
              </a:rPr>
              <a:t>   Chú mèo máy Doraemon</a:t>
            </a:r>
            <a:endParaRPr lang="en-US" sz="2800" smtClean="0">
              <a:solidFill>
                <a:prstClr val="black"/>
              </a:solidFill>
              <a:latin typeface="Times New Roman" panose="02020603050405020304" pitchFamily="18" charset="0"/>
              <a:cs typeface="Times New Roman" panose="02020603050405020304" pitchFamily="18" charset="0"/>
            </a:endParaRPr>
          </a:p>
          <a:p>
            <a:r>
              <a:rPr lang="en-US" sz="2800">
                <a:solidFill>
                  <a:prstClr val="black"/>
                </a:solidFill>
                <a:latin typeface="Times New Roman" panose="02020603050405020304" pitchFamily="18" charset="0"/>
                <a:cs typeface="Times New Roman" panose="02020603050405020304" pitchFamily="18" charset="0"/>
              </a:rPr>
              <a:t>r</a:t>
            </a:r>
            <a:r>
              <a:rPr lang="en-US" sz="2800" smtClean="0">
                <a:solidFill>
                  <a:prstClr val="black"/>
                </a:solidFill>
                <a:latin typeface="Times New Roman" panose="02020603050405020304" pitchFamily="18" charset="0"/>
                <a:cs typeface="Times New Roman" panose="02020603050405020304" pitchFamily="18" charset="0"/>
              </a:rPr>
              <a:t>ất thích ăn bánh rán, chúng mình hãy giúp Doraemon có thật nhiều bánh rán bằng cách trả lời đúng các câu hỏi sau nhé! Với mỗi câu trả lời đúng các con sẽ được tặng 1 cái bánh rán đấy!</a:t>
            </a:r>
            <a:endParaRPr lang="en-US" sz="2800">
              <a:solidFill>
                <a:prstClr val="black"/>
              </a:solidFill>
              <a:latin typeface="Times New Roman" panose="02020603050405020304" pitchFamily="18" charset="0"/>
              <a:cs typeface="Times New Roman" panose="02020603050405020304" pitchFamily="18" charset="0"/>
            </a:endParaRPr>
          </a:p>
        </p:txBody>
      </p:sp>
      <p:pic>
        <p:nvPicPr>
          <p:cNvPr id="8" name="Picture 7">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pic>
        <p:nvPicPr>
          <p:cNvPr id="11" name="Audio 10">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1430000" y="6096000"/>
            <a:ext cx="609600" cy="609600"/>
          </a:xfrm>
          <a:prstGeom prst="rect">
            <a:avLst/>
          </a:prstGeom>
        </p:spPr>
      </p:pic>
    </p:spTree>
    <p:custDataLst>
      <p:tags r:id="rId8"/>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8851">
        <p15:prstTrans prst="fallOver"/>
      </p:transition>
    </mc:Choice>
    <mc:Fallback>
      <p:transition spd="slow" advTm="88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4">
                                            <p:txEl>
                                              <p:pRg st="0" end="0"/>
                                            </p:txEl>
                                          </p:spTgt>
                                        </p:tgtEl>
                                      </p:cBhvr>
                                    </p:animEffect>
                                  </p:childTnLst>
                                </p:cTn>
                              </p:par>
                              <p:par>
                                <p:cTn id="14" presetID="53" presetClass="entr" presetSubtype="16"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p:cTn id="16"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8" dur="500"/>
                                        <p:tgtEl>
                                          <p:spTgt spid="4">
                                            <p:txEl>
                                              <p:pRg st="1" end="1"/>
                                            </p:txEl>
                                          </p:spTgt>
                                        </p:tgtEl>
                                      </p:cBhvr>
                                    </p:animEffect>
                                  </p:childTnLst>
                                </p:cTn>
                              </p:par>
                              <p:par>
                                <p:cTn id="19" presetID="53" presetClass="entr" presetSubtype="16"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11"/>
                </p:tgtEl>
              </p:cMediaNode>
            </p:audio>
          </p:childTnLst>
        </p:cTn>
      </p:par>
    </p:tnLst>
    <p:bldLst>
      <p:bldP spid="5"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7000" b="-7000"/>
          </a:stretch>
        </a:blipFill>
        <a:effectLst/>
      </p:bgPr>
    </p:bg>
    <p:spTree>
      <p:nvGrpSpPr>
        <p:cNvPr id="1" name=""/>
        <p:cNvGrpSpPr/>
        <p:nvPr/>
      </p:nvGrpSpPr>
      <p:grpSpPr>
        <a:xfrm>
          <a:off x="0" y="0"/>
          <a:ext cx="0" cy="0"/>
          <a:chOff x="0" y="0"/>
          <a:chExt cx="0" cy="0"/>
        </a:xfrm>
      </p:grpSpPr>
      <p:sp>
        <p:nvSpPr>
          <p:cNvPr id="2" name="Oval 1"/>
          <p:cNvSpPr/>
          <p:nvPr/>
        </p:nvSpPr>
        <p:spPr>
          <a:xfrm>
            <a:off x="2544908" y="310925"/>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3200400" y="866699"/>
            <a:ext cx="5410200" cy="584775"/>
          </a:xfrm>
          <a:prstGeom prst="rect">
            <a:avLst/>
          </a:prstGeom>
          <a:noFill/>
        </p:spPr>
        <p:txBody>
          <a:bodyPr wrap="square" rtlCol="0">
            <a:spAutoFit/>
          </a:bodyPr>
          <a:lstStyle/>
          <a:p>
            <a:r>
              <a:rPr lang="en-US" sz="3200" b="1" smtClean="0">
                <a:solidFill>
                  <a:prstClr val="black"/>
                </a:solidFill>
                <a:latin typeface="Times New Roman" panose="02020603050405020304" pitchFamily="18" charset="0"/>
                <a:cs typeface="Times New Roman" panose="02020603050405020304" pitchFamily="18" charset="0"/>
              </a:rPr>
              <a:t>Hình tam giác có mấy cạnh?</a:t>
            </a:r>
            <a:endParaRPr lang="en-US" sz="3200" b="1">
              <a:solidFill>
                <a:prstClr val="black"/>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4356028" y="5066887"/>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7000009" y="2756309"/>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44908" y="2803756"/>
            <a:ext cx="1918854" cy="584775"/>
          </a:xfrm>
          <a:prstGeom prst="rect">
            <a:avLst/>
          </a:prstGeom>
          <a:noFill/>
        </p:spPr>
        <p:txBody>
          <a:bodyPr wrap="square" rtlCol="0">
            <a:spAutoFit/>
          </a:bodyPr>
          <a:lstStyle/>
          <a:p>
            <a:r>
              <a:rPr lang="en-US" sz="3200">
                <a:solidFill>
                  <a:prstClr val="black"/>
                </a:solidFill>
                <a:latin typeface="Times New Roman" panose="02020603050405020304" pitchFamily="18" charset="0"/>
                <a:cs typeface="Times New Roman" panose="02020603050405020304" pitchFamily="18" charset="0"/>
              </a:rPr>
              <a:t>A: </a:t>
            </a:r>
            <a:r>
              <a:rPr lang="en-US" sz="3200" smtClean="0">
                <a:solidFill>
                  <a:prstClr val="black"/>
                </a:solidFill>
                <a:latin typeface="Times New Roman" panose="02020603050405020304" pitchFamily="18" charset="0"/>
                <a:cs typeface="Times New Roman" panose="02020603050405020304" pitchFamily="18" charset="0"/>
              </a:rPr>
              <a:t>3 cạnh </a:t>
            </a:r>
            <a:endParaRPr lang="en-US" sz="320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217352" y="2880210"/>
            <a:ext cx="1860839" cy="584775"/>
          </a:xfrm>
          <a:prstGeom prst="rect">
            <a:avLst/>
          </a:prstGeom>
          <a:noFill/>
        </p:spPr>
        <p:txBody>
          <a:bodyPr wrap="square" rtlCol="0">
            <a:spAutoFit/>
          </a:bodyPr>
          <a:lstStyle/>
          <a:p>
            <a:r>
              <a:rPr lang="en-US" sz="3200">
                <a:solidFill>
                  <a:prstClr val="black"/>
                </a:solidFill>
                <a:latin typeface="Times New Roman" panose="02020603050405020304" pitchFamily="18" charset="0"/>
                <a:cs typeface="Times New Roman" panose="02020603050405020304" pitchFamily="18" charset="0"/>
              </a:rPr>
              <a:t>B: </a:t>
            </a:r>
            <a:r>
              <a:rPr lang="en-US" sz="3200" smtClean="0">
                <a:solidFill>
                  <a:prstClr val="black"/>
                </a:solidFill>
                <a:latin typeface="Times New Roman" panose="02020603050405020304" pitchFamily="18" charset="0"/>
                <a:cs typeface="Times New Roman" panose="02020603050405020304" pitchFamily="18" charset="0"/>
              </a:rPr>
              <a:t>4 cạnh</a:t>
            </a:r>
            <a:endParaRPr lang="en-US" sz="320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523726" y="5193599"/>
            <a:ext cx="1866035" cy="584775"/>
          </a:xfrm>
          <a:prstGeom prst="rect">
            <a:avLst/>
          </a:prstGeom>
          <a:noFill/>
        </p:spPr>
        <p:txBody>
          <a:bodyPr wrap="square" rtlCol="0">
            <a:spAutoFit/>
          </a:bodyPr>
          <a:lstStyle/>
          <a:p>
            <a:r>
              <a:rPr lang="en-US" sz="3200">
                <a:solidFill>
                  <a:prstClr val="black"/>
                </a:solidFill>
                <a:latin typeface="Times New Roman" panose="02020603050405020304" pitchFamily="18" charset="0"/>
                <a:cs typeface="Times New Roman" panose="02020603050405020304" pitchFamily="18" charset="0"/>
              </a:rPr>
              <a:t>C</a:t>
            </a:r>
            <a:r>
              <a:rPr lang="en-US" sz="3200" smtClean="0">
                <a:solidFill>
                  <a:prstClr val="black"/>
                </a:solidFill>
                <a:latin typeface="Times New Roman" panose="02020603050405020304" pitchFamily="18" charset="0"/>
                <a:cs typeface="Times New Roman" panose="02020603050405020304" pitchFamily="18" charset="0"/>
              </a:rPr>
              <a:t>: 2 cạnh</a:t>
            </a:r>
            <a:endParaRPr lang="en-US" sz="3200">
              <a:solidFill>
                <a:prstClr val="black"/>
              </a:solidFill>
              <a:latin typeface="Times New Roman" panose="02020603050405020304" pitchFamily="18" charset="0"/>
              <a:cs typeface="Times New Roman" panose="02020603050405020304" pitchFamily="18" charset="0"/>
            </a:endParaRPr>
          </a:p>
        </p:txBody>
      </p:sp>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2344400" y="228600"/>
            <a:ext cx="609600" cy="609600"/>
          </a:xfrm>
          <a:prstGeom prst="rect">
            <a:avLst/>
          </a:prstGeom>
        </p:spPr>
      </p:pic>
      <p:pic>
        <p:nvPicPr>
          <p:cNvPr id="17"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344400" y="2594264"/>
            <a:ext cx="609600" cy="609600"/>
          </a:xfrm>
          <a:prstGeom prst="rect">
            <a:avLst/>
          </a:prstGeom>
        </p:spPr>
      </p:pic>
      <p:pic>
        <p:nvPicPr>
          <p:cNvPr id="22" name="Picture 21">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078191" y="673101"/>
            <a:ext cx="1371600" cy="1740609"/>
          </a:xfrm>
          <a:prstGeom prst="rect">
            <a:avLst/>
          </a:prstGeom>
        </p:spPr>
      </p:pic>
      <p:pic>
        <p:nvPicPr>
          <p:cNvPr id="24" name="Countdown 5 Seconds HD">
            <a:hlinkClick r:id="" action="ppaction://media"/>
          </p:cNvPr>
          <p:cNvPicPr>
            <a:picLocks noChangeAspect="1"/>
          </p:cNvPicPr>
          <p:nvPr>
            <a:videoFile r:link="rId11"/>
            <p:extLst>
              <p:ext uri="{DAA4B4D4-6D71-4841-9C94-3DE7FCFB9230}">
                <p14:media xmlns:p14="http://schemas.microsoft.com/office/powerpoint/2010/main" r:embed="rId12"/>
              </p:ext>
            </p:extLst>
          </p:nvPr>
        </p:nvPicPr>
        <p:blipFill>
          <a:blip r:embed="rId13"/>
          <a:stretch>
            <a:fillRect/>
          </a:stretch>
        </p:blipFill>
        <p:spPr>
          <a:xfrm>
            <a:off x="0" y="0"/>
            <a:ext cx="2162175" cy="1799925"/>
          </a:xfrm>
          <a:prstGeom prst="rect">
            <a:avLst/>
          </a:prstGeom>
        </p:spPr>
      </p:pic>
      <p:pic>
        <p:nvPicPr>
          <p:cNvPr id="20" name="Picture 19"/>
          <p:cNvPicPr>
            <a:picLocks noChangeAspect="1"/>
          </p:cNvPicPr>
          <p:nvPr/>
        </p:nvPicPr>
        <p:blipFill>
          <a:blip r:embed="rId14">
            <a:clrChange>
              <a:clrFrom>
                <a:srgbClr val="FFFFFF"/>
              </a:clrFrom>
              <a:clrTo>
                <a:srgbClr val="FFFFFF">
                  <a:alpha val="0"/>
                </a:srgbClr>
              </a:clrTo>
            </a:clrChange>
          </a:blip>
          <a:stretch>
            <a:fillRect/>
          </a:stretch>
        </p:blipFill>
        <p:spPr>
          <a:xfrm>
            <a:off x="2268177" y="3096143"/>
            <a:ext cx="2171700" cy="2171700"/>
          </a:xfrm>
          <a:prstGeom prst="rect">
            <a:avLst/>
          </a:prstGeom>
        </p:spPr>
      </p:pic>
      <p:pic>
        <p:nvPicPr>
          <p:cNvPr id="5" name="Audio 4">
            <a:hlinkClick r:id="" action="ppaction://media"/>
          </p:cNvPr>
          <p:cNvPicPr>
            <a:picLocks noChangeAspect="1"/>
          </p:cNvPicPr>
          <p:nvPr>
            <a:audioFile r:link="rId15"/>
            <p:extLst>
              <p:ext uri="{DAA4B4D4-6D71-4841-9C94-3DE7FCFB9230}">
                <p14:media xmlns:p14="http://schemas.microsoft.com/office/powerpoint/2010/main" r:embed="rId16"/>
              </p:ext>
            </p:extLst>
          </p:nvPr>
        </p:nvPicPr>
        <p:blipFill>
          <a:blip r:embed="rId17"/>
          <a:stretch>
            <a:fillRect/>
          </a:stretch>
        </p:blipFill>
        <p:spPr>
          <a:xfrm>
            <a:off x="11430000" y="6096000"/>
            <a:ext cx="609600" cy="609600"/>
          </a:xfrm>
          <a:prstGeom prst="rect">
            <a:avLst/>
          </a:prstGeom>
        </p:spPr>
      </p:pic>
      <p:sp>
        <p:nvSpPr>
          <p:cNvPr id="10" name="Isosceles Triangle 9"/>
          <p:cNvSpPr/>
          <p:nvPr/>
        </p:nvSpPr>
        <p:spPr>
          <a:xfrm>
            <a:off x="5034407" y="1358010"/>
            <a:ext cx="1269402" cy="696902"/>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8"/>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8489">
        <p15:prstTrans prst="pageCurlDouble"/>
      </p:transition>
    </mc:Choice>
    <mc:Fallback>
      <p:transition spd="slow" advTm="384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500"/>
                                        <p:tgtEl>
                                          <p:spTgt spid="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500"/>
                                        <p:tgtEl>
                                          <p:spTgt spid="7"/>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ircle(in)">
                                      <p:cBhvr>
                                        <p:cTn id="42" dur="500"/>
                                        <p:tgtEl>
                                          <p:spTgt spid="11"/>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ircle(in)">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circle(in)">
                                      <p:cBhvr>
                                        <p:cTn id="50" dur="20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24"/>
                                        </p:tgtEl>
                                      </p:cBhvr>
                                    </p:cmd>
                                  </p:childTnLst>
                                </p:cTn>
                              </p:par>
                            </p:childTnLst>
                          </p:cTn>
                        </p:par>
                        <p:par>
                          <p:cTn id="55" fill="hold">
                            <p:stCondLst>
                              <p:cond delay="0"/>
                            </p:stCondLst>
                            <p:childTnLst>
                              <p:par>
                                <p:cTn id="56" presetID="1" presetClass="mediacall" presetSubtype="0" fill="hold" nodeType="afterEffect">
                                  <p:stCondLst>
                                    <p:cond delay="0"/>
                                  </p:stCondLst>
                                  <p:childTnLst>
                                    <p:cmd type="call" cmd="playFrom(0.0)">
                                      <p:cBhvr>
                                        <p:cTn id="57" dur="6107" fill="hold"/>
                                        <p:tgtEl>
                                          <p:spTgt spid="24"/>
                                        </p:tgtEl>
                                      </p:cBhvr>
                                    </p:cmd>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nodeType="clickEffect">
                                  <p:stCondLst>
                                    <p:cond delay="0"/>
                                  </p:stCondLst>
                                  <p:childTnLst>
                                    <p:animEffect transition="out" filter="randombar(horizontal)">
                                      <p:cBhvr>
                                        <p:cTn id="61" dur="500"/>
                                        <p:tgtEl>
                                          <p:spTgt spid="24"/>
                                        </p:tgtEl>
                                      </p:cBhvr>
                                    </p:animEffect>
                                    <p:set>
                                      <p:cBhvr>
                                        <p:cTn id="62" dur="1" fill="hold">
                                          <p:stCondLst>
                                            <p:cond delay="499"/>
                                          </p:stCondLst>
                                        </p:cTn>
                                        <p:tgtEl>
                                          <p:spTgt spid="24"/>
                                        </p:tgtEl>
                                        <p:attrNameLst>
                                          <p:attrName>style.visibility</p:attrName>
                                        </p:attrNameLst>
                                      </p:cBhvr>
                                      <p:to>
                                        <p:strVal val="hidden"/>
                                      </p:to>
                                    </p:set>
                                    <p:cmd type="call" cmd="stop">
                                      <p:cBhvr>
                                        <p:cTn id="63" dur="1">
                                          <p:stCondLst>
                                            <p:cond delay="499"/>
                                          </p:stCondLst>
                                        </p:cTn>
                                        <p:tgtEl>
                                          <p:spTgt spid="24"/>
                                        </p:tgtEl>
                                      </p:cBhvr>
                                    </p:cmd>
                                  </p:childTnLst>
                                </p:cTn>
                              </p:par>
                            </p:childTnLst>
                          </p:cTn>
                        </p:par>
                      </p:childTnLst>
                    </p:cTn>
                  </p:par>
                  <p:par>
                    <p:cTn id="64" fill="hold">
                      <p:stCondLst>
                        <p:cond delay="indefinite"/>
                      </p:stCondLst>
                      <p:childTnLst>
                        <p:par>
                          <p:cTn id="65" fill="hold">
                            <p:stCondLst>
                              <p:cond delay="0"/>
                            </p:stCondLst>
                            <p:childTnLst>
                              <p:par>
                                <p:cTn id="66" presetID="1" presetClass="emph" presetSubtype="2" fill="hold" nodeType="clickEffect">
                                  <p:stCondLst>
                                    <p:cond delay="0"/>
                                  </p:stCondLst>
                                  <p:childTnLst>
                                    <p:animClr clrSpc="rgb" dir="cw">
                                      <p:cBhvr>
                                        <p:cTn id="67" dur="2000" fill="hold"/>
                                        <p:tgtEl>
                                          <p:spTgt spid="4"/>
                                        </p:tgtEl>
                                        <p:attrNameLst>
                                          <p:attrName>fillcolor</p:attrName>
                                        </p:attrNameLst>
                                      </p:cBhvr>
                                      <p:to>
                                        <a:schemeClr val="accent2"/>
                                      </p:to>
                                    </p:animClr>
                                    <p:set>
                                      <p:cBhvr>
                                        <p:cTn id="68" dur="2000" fill="hold"/>
                                        <p:tgtEl>
                                          <p:spTgt spid="4"/>
                                        </p:tgtEl>
                                        <p:attrNameLst>
                                          <p:attrName>fill.type</p:attrName>
                                        </p:attrNameLst>
                                      </p:cBhvr>
                                      <p:to>
                                        <p:strVal val="solid"/>
                                      </p:to>
                                    </p:set>
                                    <p:set>
                                      <p:cBhvr>
                                        <p:cTn id="69" dur="2000" fill="hold"/>
                                        <p:tgtEl>
                                          <p:spTgt spid="4"/>
                                        </p:tgtEl>
                                        <p:attrNameLst>
                                          <p:attrName>fill.on</p:attrName>
                                        </p:attrNameLst>
                                      </p:cBhvr>
                                      <p:to>
                                        <p:strVal val="true"/>
                                      </p:to>
                                    </p:set>
                                  </p:childTnLst>
                                </p:cTn>
                              </p:par>
                              <p:par>
                                <p:cTn id="70" presetID="1" presetClass="emph" presetSubtype="2" fill="hold" nodeType="withEffect">
                                  <p:stCondLst>
                                    <p:cond delay="0"/>
                                  </p:stCondLst>
                                  <p:childTnLst>
                                    <p:animClr clrSpc="rgb" dir="cw">
                                      <p:cBhvr>
                                        <p:cTn id="71" dur="2000" fill="hold"/>
                                        <p:tgtEl>
                                          <p:spTgt spid="8"/>
                                        </p:tgtEl>
                                        <p:attrNameLst>
                                          <p:attrName>fillcolor</p:attrName>
                                        </p:attrNameLst>
                                      </p:cBhvr>
                                      <p:to>
                                        <a:srgbClr val="00B0F0"/>
                                      </p:to>
                                    </p:animClr>
                                    <p:set>
                                      <p:cBhvr>
                                        <p:cTn id="72" dur="2000" fill="hold"/>
                                        <p:tgtEl>
                                          <p:spTgt spid="8"/>
                                        </p:tgtEl>
                                        <p:attrNameLst>
                                          <p:attrName>fill.type</p:attrName>
                                        </p:attrNameLst>
                                      </p:cBhvr>
                                      <p:to>
                                        <p:strVal val="solid"/>
                                      </p:to>
                                    </p:set>
                                    <p:set>
                                      <p:cBhvr>
                                        <p:cTn id="73"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8"/>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p:cTn id="79" dur="1000" fill="hold"/>
                                        <p:tgtEl>
                                          <p:spTgt spid="20"/>
                                        </p:tgtEl>
                                        <p:attrNameLst>
                                          <p:attrName>ppt_w</p:attrName>
                                        </p:attrNameLst>
                                      </p:cBhvr>
                                      <p:tavLst>
                                        <p:tav tm="0">
                                          <p:val>
                                            <p:fltVal val="0"/>
                                          </p:val>
                                        </p:tav>
                                        <p:tav tm="100000">
                                          <p:val>
                                            <p:strVal val="#ppt_w"/>
                                          </p:val>
                                        </p:tav>
                                      </p:tavLst>
                                    </p:anim>
                                    <p:anim calcmode="lin" valueType="num">
                                      <p:cBhvr>
                                        <p:cTn id="80" dur="1000" fill="hold"/>
                                        <p:tgtEl>
                                          <p:spTgt spid="20"/>
                                        </p:tgtEl>
                                        <p:attrNameLst>
                                          <p:attrName>ppt_h</p:attrName>
                                        </p:attrNameLst>
                                      </p:cBhvr>
                                      <p:tavLst>
                                        <p:tav tm="0">
                                          <p:val>
                                            <p:fltVal val="0"/>
                                          </p:val>
                                        </p:tav>
                                        <p:tav tm="100000">
                                          <p:val>
                                            <p:strVal val="#ppt_h"/>
                                          </p:val>
                                        </p:tav>
                                      </p:tavLst>
                                    </p:anim>
                                    <p:anim calcmode="lin" valueType="num">
                                      <p:cBhvr>
                                        <p:cTn id="81" dur="1000" fill="hold"/>
                                        <p:tgtEl>
                                          <p:spTgt spid="20"/>
                                        </p:tgtEl>
                                        <p:attrNameLst>
                                          <p:attrName>style.rotation</p:attrName>
                                        </p:attrNameLst>
                                      </p:cBhvr>
                                      <p:tavLst>
                                        <p:tav tm="0">
                                          <p:val>
                                            <p:fltVal val="90"/>
                                          </p:val>
                                        </p:tav>
                                        <p:tav tm="100000">
                                          <p:val>
                                            <p:fltVal val="0"/>
                                          </p:val>
                                        </p:tav>
                                      </p:tavLst>
                                    </p:anim>
                                    <p:animEffect transition="in" filter="fade">
                                      <p:cBhvr>
                                        <p:cTn id="82" dur="1000"/>
                                        <p:tgtEl>
                                          <p:spTgt spid="20"/>
                                        </p:tgtEl>
                                      </p:cBhvr>
                                    </p:animEffect>
                                  </p:childTnLst>
                                </p:cTn>
                              </p:par>
                              <p:par>
                                <p:cTn id="83" presetID="1" presetClass="mediacall" presetSubtype="0" fill="hold" nodeType="withEffect">
                                  <p:stCondLst>
                                    <p:cond delay="0"/>
                                  </p:stCondLst>
                                  <p:childTnLst>
                                    <p:cmd type="call" cmd="playFrom(0.0)">
                                      <p:cBhvr>
                                        <p:cTn id="84" dur="8085" fill="hold"/>
                                        <p:tgtEl>
                                          <p:spTgt spid="16"/>
                                        </p:tgtEl>
                                      </p:cBhvr>
                                    </p:cmd>
                                  </p:childTnLst>
                                </p:cTn>
                              </p:par>
                            </p:childTnLst>
                          </p:cTn>
                        </p:par>
                      </p:childTnLst>
                    </p:cTn>
                  </p:par>
                </p:childTnLst>
              </p:cTn>
              <p:nextCondLst>
                <p:cond evt="onClick" delay="0">
                  <p:tgtEl>
                    <p:spTgt spid="8"/>
                  </p:tgtEl>
                </p:cond>
              </p:nextCondLst>
            </p:seq>
            <p:seq concurrent="1" nextAc="seek">
              <p:cTn id="85" restart="whenNotActive" fill="hold" evtFilter="cancelBubble" nodeType="interactiveSeq">
                <p:stCondLst>
                  <p:cond evt="onClick" delay="0">
                    <p:tgtEl>
                      <p:spTgt spid="9"/>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withEffect">
                                  <p:stCondLst>
                                    <p:cond delay="0"/>
                                  </p:stCondLst>
                                  <p:childTnLst>
                                    <p:cmd type="call" cmd="playFrom(0.0)">
                                      <p:cBhvr>
                                        <p:cTn id="89" dur="8150" fill="hold"/>
                                        <p:tgtEl>
                                          <p:spTgt spid="17"/>
                                        </p:tgtEl>
                                      </p:cBhvr>
                                    </p:cmd>
                                  </p:childTnLst>
                                </p:cTn>
                              </p:par>
                            </p:childTnLst>
                          </p:cTn>
                        </p:par>
                      </p:childTnLst>
                    </p:cTn>
                  </p:par>
                </p:childTnLst>
              </p:cTn>
              <p:nextCondLst>
                <p:cond evt="onClick" delay="0">
                  <p:tgtEl>
                    <p:spTgt spid="9"/>
                  </p:tgtEl>
                </p:cond>
              </p:nextCondLst>
            </p:seq>
            <p:seq concurrent="1" nextAc="seek">
              <p:cTn id="90" restart="whenNotActive" fill="hold" evtFilter="cancelBubble" nodeType="interactiveSeq">
                <p:stCondLst>
                  <p:cond evt="onClick" delay="0">
                    <p:tgtEl>
                      <p:spTgt spid="11"/>
                    </p:tgtEl>
                  </p:cond>
                </p:stCondLst>
                <p:endSync evt="end" delay="0">
                  <p:rtn val="all"/>
                </p:endSync>
                <p:childTnLst>
                  <p:par>
                    <p:cTn id="91" fill="hold">
                      <p:stCondLst>
                        <p:cond delay="0"/>
                      </p:stCondLst>
                      <p:childTnLst>
                        <p:par>
                          <p:cTn id="92" fill="hold">
                            <p:stCondLst>
                              <p:cond delay="0"/>
                            </p:stCondLst>
                            <p:childTnLst>
                              <p:par>
                                <p:cTn id="93" presetID="1" presetClass="mediacall" presetSubtype="0" fill="hold" nodeType="withEffect">
                                  <p:stCondLst>
                                    <p:cond delay="0"/>
                                  </p:stCondLst>
                                  <p:childTnLst>
                                    <p:cmd type="call" cmd="playFrom(0.0)">
                                      <p:cBhvr>
                                        <p:cTn id="94" dur="8150" fill="hold"/>
                                        <p:tgtEl>
                                          <p:spTgt spid="19"/>
                                        </p:tgtEl>
                                      </p:cBhvr>
                                    </p:cmd>
                                  </p:childTnLst>
                                </p:cTn>
                              </p:par>
                            </p:childTnLst>
                          </p:cTn>
                        </p:par>
                      </p:childTnLst>
                    </p:cTn>
                  </p:par>
                </p:childTnLst>
              </p:cTn>
              <p:nextCondLst>
                <p:cond evt="onClick" delay="0">
                  <p:tgtEl>
                    <p:spTgt spid="11"/>
                  </p:tgtEl>
                </p:cond>
              </p:nextCondLst>
            </p:seq>
            <p:audio>
              <p:cMediaNode vol="80000">
                <p:cTn id="95" fill="hold" display="0">
                  <p:stCondLst>
                    <p:cond delay="indefinite"/>
                  </p:stCondLst>
                  <p:endCondLst>
                    <p:cond evt="onStopAudio" delay="0">
                      <p:tgtEl>
                        <p:sldTgt/>
                      </p:tgtEl>
                    </p:cond>
                  </p:endCondLst>
                </p:cTn>
                <p:tgtEl>
                  <p:spTgt spid="16"/>
                </p:tgtEl>
              </p:cMediaNode>
            </p:audio>
            <p:audio>
              <p:cMediaNode vol="80000">
                <p:cTn id="96" fill="hold" display="0">
                  <p:stCondLst>
                    <p:cond delay="indefinite"/>
                  </p:stCondLst>
                  <p:endCondLst>
                    <p:cond evt="onStopAudio" delay="0">
                      <p:tgtEl>
                        <p:sldTgt/>
                      </p:tgtEl>
                    </p:cond>
                  </p:endCondLst>
                </p:cTn>
                <p:tgtEl>
                  <p:spTgt spid="17"/>
                </p:tgtEl>
              </p:cMediaNode>
            </p:audio>
            <p:audio>
              <p:cMediaNode vol="80000">
                <p:cTn id="97" fill="hold" display="0">
                  <p:stCondLst>
                    <p:cond delay="indefinite"/>
                  </p:stCondLst>
                  <p:endCondLst>
                    <p:cond evt="onStopAudio" delay="0">
                      <p:tgtEl>
                        <p:sldTgt/>
                      </p:tgtEl>
                    </p:cond>
                  </p:endCondLst>
                </p:cTn>
                <p:tgtEl>
                  <p:spTgt spid="18"/>
                </p:tgtEl>
              </p:cMediaNode>
            </p:audio>
            <p:audio>
              <p:cMediaNode vol="80000">
                <p:cTn id="98" fill="hold" display="0">
                  <p:stCondLst>
                    <p:cond delay="indefinite"/>
                  </p:stCondLst>
                  <p:endCondLst>
                    <p:cond evt="onStopAudio" delay="0">
                      <p:tgtEl>
                        <p:sldTgt/>
                      </p:tgtEl>
                    </p:cond>
                  </p:endCondLst>
                </p:cTn>
                <p:tgtEl>
                  <p:spTgt spid="19"/>
                </p:tgtEl>
              </p:cMediaNode>
            </p:audio>
            <p:video>
              <p:cMediaNode vol="80000">
                <p:cTn id="99" fill="hold" display="0">
                  <p:stCondLst>
                    <p:cond delay="indefinite"/>
                  </p:stCondLst>
                </p:cTn>
                <p:tgtEl>
                  <p:spTgt spid="24"/>
                </p:tgtEl>
              </p:cMediaNode>
            </p:video>
            <p:audio isNarration="1">
              <p:cMediaNode vol="80000" showWhenStopped="0">
                <p:cTn id="100" fill="hold" display="0">
                  <p:stCondLst>
                    <p:cond delay="indefinite"/>
                  </p:stCondLst>
                  <p:endCondLst>
                    <p:cond evt="onStopAudio" delay="0">
                      <p:tgtEl>
                        <p:sldTgt/>
                      </p:tgtEl>
                    </p:cond>
                  </p:endCondLst>
                </p:cTn>
                <p:tgtEl>
                  <p:spTgt spid="5"/>
                </p:tgtEl>
              </p:cMediaNode>
            </p:audio>
          </p:childTnLst>
        </p:cTn>
      </p:par>
    </p:tnLst>
    <p:bldLst>
      <p:bldP spid="2" grpId="0" animBg="1"/>
      <p:bldP spid="3" grpId="0"/>
      <p:bldP spid="4" grpId="0" animBg="1"/>
      <p:bldP spid="6" grpId="0" animBg="1"/>
      <p:bldP spid="7" grpId="0" animBg="1"/>
      <p:bldP spid="8" grpId="0"/>
      <p:bldP spid="9" grpId="0"/>
      <p:bldP spid="11"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0" r="-10000"/>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2971800" y="838201"/>
            <a:ext cx="5410200" cy="646331"/>
          </a:xfrm>
          <a:prstGeom prst="rect">
            <a:avLst/>
          </a:prstGeom>
          <a:noFill/>
        </p:spPr>
        <p:txBody>
          <a:bodyPr wrap="square" rtlCol="0">
            <a:spAutoFit/>
          </a:bodyPr>
          <a:lstStyle/>
          <a:p>
            <a:pPr algn="ctr"/>
            <a:r>
              <a:rPr lang="en-US" sz="3600" b="1" smtClean="0">
                <a:solidFill>
                  <a:prstClr val="black"/>
                </a:solidFill>
                <a:latin typeface="Times New Roman" panose="02020603050405020304" pitchFamily="18" charset="0"/>
                <a:cs typeface="Times New Roman" panose="02020603050405020304" pitchFamily="18" charset="0"/>
              </a:rPr>
              <a:t>Hình nào lăn được? </a:t>
            </a:r>
            <a:endParaRPr lang="en-US" sz="3600" b="1">
              <a:solidFill>
                <a:prstClr val="black"/>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3011485" y="5530588"/>
            <a:ext cx="335511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1811482" y="2615046"/>
            <a:ext cx="2815935"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4373418" y="3971644"/>
            <a:ext cx="3792681"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3988186" y="5651759"/>
            <a:ext cx="2552701" cy="584775"/>
          </a:xfrm>
          <a:prstGeom prst="rect">
            <a:avLst/>
          </a:prstGeom>
          <a:noFill/>
        </p:spPr>
        <p:txBody>
          <a:bodyPr wrap="square" rtlCol="0">
            <a:spAutoFit/>
          </a:bodyPr>
          <a:lstStyle/>
          <a:p>
            <a:r>
              <a:rPr lang="en-US" sz="3200" b="1" smtClean="0">
                <a:solidFill>
                  <a:prstClr val="black"/>
                </a:solidFill>
                <a:latin typeface="Times New Roman" panose="02020603050405020304" pitchFamily="18" charset="0"/>
                <a:cs typeface="Times New Roman" panose="02020603050405020304" pitchFamily="18" charset="0"/>
              </a:rPr>
              <a:t>C</a:t>
            </a:r>
            <a:r>
              <a:rPr lang="en-US" sz="3200" b="1">
                <a:solidFill>
                  <a:prstClr val="black"/>
                </a:solidFill>
                <a:latin typeface="Times New Roman" panose="02020603050405020304" pitchFamily="18" charset="0"/>
                <a:cs typeface="Times New Roman" panose="02020603050405020304" pitchFamily="18" charset="0"/>
              </a:rPr>
              <a:t>.</a:t>
            </a:r>
            <a:r>
              <a:rPr lang="en-US" sz="3200" b="1" smtClean="0">
                <a:solidFill>
                  <a:prstClr val="black"/>
                </a:solidFill>
                <a:latin typeface="Times New Roman" panose="02020603050405020304" pitchFamily="18" charset="0"/>
                <a:cs typeface="Times New Roman" panose="02020603050405020304" pitchFamily="18" charset="0"/>
              </a:rPr>
              <a:t> Hình tròn</a:t>
            </a:r>
            <a:endParaRPr lang="en-US" sz="3200" b="1">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390730" y="4096924"/>
            <a:ext cx="3721099" cy="584775"/>
          </a:xfrm>
          <a:prstGeom prst="rect">
            <a:avLst/>
          </a:prstGeom>
          <a:noFill/>
        </p:spPr>
        <p:txBody>
          <a:bodyPr wrap="square" rtlCol="0">
            <a:spAutoFit/>
          </a:bodyPr>
          <a:lstStyle/>
          <a:p>
            <a:r>
              <a:rPr lang="en-US" sz="3200" b="1" smtClean="0">
                <a:solidFill>
                  <a:prstClr val="black"/>
                </a:solidFill>
                <a:latin typeface="Times New Roman" panose="02020603050405020304" pitchFamily="18" charset="0"/>
                <a:cs typeface="Times New Roman" panose="02020603050405020304" pitchFamily="18" charset="0"/>
              </a:rPr>
              <a:t>B</a:t>
            </a:r>
            <a:r>
              <a:rPr lang="en-US" sz="3200" b="1">
                <a:solidFill>
                  <a:prstClr val="black"/>
                </a:solidFill>
                <a:latin typeface="Times New Roman" panose="02020603050405020304" pitchFamily="18" charset="0"/>
                <a:cs typeface="Times New Roman" panose="02020603050405020304" pitchFamily="18" charset="0"/>
              </a:rPr>
              <a:t>.</a:t>
            </a:r>
            <a:r>
              <a:rPr lang="en-US" sz="3200" b="1" smtClean="0">
                <a:solidFill>
                  <a:prstClr val="black"/>
                </a:solidFill>
                <a:latin typeface="Times New Roman" panose="02020603050405020304" pitchFamily="18" charset="0"/>
                <a:cs typeface="Times New Roman" panose="02020603050405020304" pitchFamily="18" charset="0"/>
              </a:rPr>
              <a:t> Hình vuông</a:t>
            </a:r>
            <a:endParaRPr lang="en-US" sz="3200" b="1">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115537" y="2589646"/>
            <a:ext cx="1511880" cy="954107"/>
          </a:xfrm>
          <a:prstGeom prst="rect">
            <a:avLst/>
          </a:prstGeom>
          <a:noFill/>
        </p:spPr>
        <p:txBody>
          <a:bodyPr wrap="square" rtlCol="0">
            <a:spAutoFit/>
          </a:bodyPr>
          <a:lstStyle/>
          <a:p>
            <a:r>
              <a:rPr lang="en-US" sz="2800" b="1" smtClean="0">
                <a:solidFill>
                  <a:prstClr val="black"/>
                </a:solidFill>
                <a:latin typeface="Times New Roman" panose="02020603050405020304" pitchFamily="18" charset="0"/>
                <a:cs typeface="Times New Roman" panose="02020603050405020304" pitchFamily="18" charset="0"/>
              </a:rPr>
              <a:t>A. Hình tam giác</a:t>
            </a:r>
            <a:endParaRPr lang="en-US" sz="2800" b="1">
              <a:solidFill>
                <a:prstClr val="black"/>
              </a:solidFill>
              <a:latin typeface="Times New Roman" panose="02020603050405020304" pitchFamily="18" charset="0"/>
              <a:cs typeface="Times New Roman" panose="02020603050405020304" pitchFamily="18" charset="0"/>
            </a:endParaRPr>
          </a:p>
        </p:txBody>
      </p:sp>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2344400" y="228600"/>
            <a:ext cx="609600" cy="609600"/>
          </a:xfrm>
          <a:prstGeom prst="rect">
            <a:avLst/>
          </a:prstGeom>
        </p:spPr>
      </p:pic>
      <p:pic>
        <p:nvPicPr>
          <p:cNvPr id="17"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344400" y="2594264"/>
            <a:ext cx="609600" cy="609600"/>
          </a:xfrm>
          <a:prstGeom prst="rect">
            <a:avLst/>
          </a:prstGeom>
        </p:spPr>
      </p:pic>
      <p:pic>
        <p:nvPicPr>
          <p:cNvPr id="20" name="Picture 19">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
        <p:nvSpPr>
          <p:cNvPr id="23" name="Isosceles Triangle 22"/>
          <p:cNvSpPr/>
          <p:nvPr/>
        </p:nvSpPr>
        <p:spPr>
          <a:xfrm>
            <a:off x="2027491" y="2667000"/>
            <a:ext cx="896143" cy="699654"/>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24" name="Flowchart: Process 23"/>
          <p:cNvSpPr/>
          <p:nvPr/>
        </p:nvSpPr>
        <p:spPr>
          <a:xfrm>
            <a:off x="4514430" y="4044178"/>
            <a:ext cx="876300" cy="723742"/>
          </a:xfrm>
          <a:prstGeom prst="flowChart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078985" y="5587435"/>
            <a:ext cx="896501" cy="78135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Countdown 5 Seconds HD">
            <a:hlinkClick r:id="" action="ppaction://media"/>
          </p:cNvPr>
          <p:cNvPicPr>
            <a:picLocks noChangeAspect="1"/>
          </p:cNvPicPr>
          <p:nvPr>
            <a:videoFile r:link="rId11"/>
            <p:extLst>
              <p:ext uri="{DAA4B4D4-6D71-4841-9C94-3DE7FCFB9230}">
                <p14:media xmlns:p14="http://schemas.microsoft.com/office/powerpoint/2010/main" r:embed="rId12"/>
              </p:ext>
            </p:extLst>
          </p:nvPr>
        </p:nvPicPr>
        <p:blipFill>
          <a:blip r:embed="rId13"/>
          <a:stretch>
            <a:fillRect/>
          </a:stretch>
        </p:blipFill>
        <p:spPr>
          <a:xfrm>
            <a:off x="-3896" y="0"/>
            <a:ext cx="2162175" cy="1799925"/>
          </a:xfrm>
          <a:prstGeom prst="rect">
            <a:avLst/>
          </a:prstGeom>
        </p:spPr>
      </p:pic>
      <p:pic>
        <p:nvPicPr>
          <p:cNvPr id="28" name="Picture 27"/>
          <p:cNvPicPr>
            <a:picLocks noChangeAspect="1"/>
          </p:cNvPicPr>
          <p:nvPr/>
        </p:nvPicPr>
        <p:blipFill>
          <a:blip r:embed="rId14">
            <a:clrChange>
              <a:clrFrom>
                <a:srgbClr val="FFFFFF"/>
              </a:clrFrom>
              <a:clrTo>
                <a:srgbClr val="FFFFFF">
                  <a:alpha val="0"/>
                </a:srgbClr>
              </a:clrTo>
            </a:clrChange>
          </a:blip>
          <a:stretch>
            <a:fillRect/>
          </a:stretch>
        </p:blipFill>
        <p:spPr>
          <a:xfrm>
            <a:off x="665493" y="4826553"/>
            <a:ext cx="2171700" cy="2171700"/>
          </a:xfrm>
          <a:prstGeom prst="rect">
            <a:avLst/>
          </a:prstGeom>
        </p:spPr>
      </p:pic>
      <p:pic>
        <p:nvPicPr>
          <p:cNvPr id="5" name="Audio 4">
            <a:hlinkClick r:id="" action="ppaction://media"/>
          </p:cNvPr>
          <p:cNvPicPr>
            <a:picLocks noChangeAspect="1"/>
          </p:cNvPicPr>
          <p:nvPr>
            <a:audioFile r:link="rId15"/>
            <p:extLst>
              <p:ext uri="{DAA4B4D4-6D71-4841-9C94-3DE7FCFB9230}">
                <p14:media xmlns:p14="http://schemas.microsoft.com/office/powerpoint/2010/main" r:embed="rId16"/>
              </p:ext>
            </p:extLst>
          </p:nvPr>
        </p:nvPicPr>
        <p:blipFill>
          <a:blip r:embed="rId17"/>
          <a:stretch>
            <a:fillRect/>
          </a:stretch>
        </p:blipFill>
        <p:spPr>
          <a:xfrm>
            <a:off x="11430000" y="6096000"/>
            <a:ext cx="609600" cy="609600"/>
          </a:xfrm>
          <a:prstGeom prst="rect">
            <a:avLst/>
          </a:prstGeom>
        </p:spPr>
      </p:pic>
    </p:spTree>
    <p:custDataLst>
      <p:tags r:id="rId18"/>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9273">
        <p15:prstTrans prst="pageCurlDouble"/>
      </p:transition>
    </mc:Choice>
    <mc:Fallback>
      <p:transition spd="slow" advTm="392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500"/>
                                        <p:tgtEl>
                                          <p:spTgt spid="11"/>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circle(in)">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500"/>
                                        <p:tgtEl>
                                          <p:spTgt spid="7"/>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ircle(in)">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ircle(in)">
                                      <p:cBhvr>
                                        <p:cTn id="40" dur="20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circle(in)">
                                      <p:cBhvr>
                                        <p:cTn id="45" dur="500"/>
                                        <p:tgtEl>
                                          <p:spTgt spid="4"/>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circle(in)">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circle(in)">
                                      <p:cBhvr>
                                        <p:cTn id="53" dur="20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27"/>
                                        </p:tgtEl>
                                      </p:cBhvr>
                                    </p:cmd>
                                  </p:childTnLst>
                                </p:cTn>
                              </p:par>
                            </p:childTnLst>
                          </p:cTn>
                        </p:par>
                      </p:childTnLst>
                    </p:cTn>
                  </p:par>
                  <p:par>
                    <p:cTn id="62" fill="hold">
                      <p:stCondLst>
                        <p:cond delay="indefinite"/>
                      </p:stCondLst>
                      <p:childTnLst>
                        <p:par>
                          <p:cTn id="63" fill="hold">
                            <p:stCondLst>
                              <p:cond delay="0"/>
                            </p:stCondLst>
                            <p:childTnLst>
                              <p:par>
                                <p:cTn id="64" presetID="14" presetClass="exit" presetSubtype="10" fill="hold" nodeType="clickEffect">
                                  <p:stCondLst>
                                    <p:cond delay="0"/>
                                  </p:stCondLst>
                                  <p:childTnLst>
                                    <p:animEffect transition="out" filter="randombar(horizontal)">
                                      <p:cBhvr>
                                        <p:cTn id="65" dur="500"/>
                                        <p:tgtEl>
                                          <p:spTgt spid="27"/>
                                        </p:tgtEl>
                                      </p:cBhvr>
                                    </p:animEffect>
                                    <p:set>
                                      <p:cBhvr>
                                        <p:cTn id="66" dur="1" fill="hold">
                                          <p:stCondLst>
                                            <p:cond delay="499"/>
                                          </p:stCondLst>
                                        </p:cTn>
                                        <p:tgtEl>
                                          <p:spTgt spid="27"/>
                                        </p:tgtEl>
                                        <p:attrNameLst>
                                          <p:attrName>style.visibility</p:attrName>
                                        </p:attrNameLst>
                                      </p:cBhvr>
                                      <p:to>
                                        <p:strVal val="hidden"/>
                                      </p:to>
                                    </p:set>
                                    <p:cmd type="call" cmd="stop">
                                      <p:cBhvr>
                                        <p:cTn id="67" dur="1">
                                          <p:stCondLst>
                                            <p:cond delay="499"/>
                                          </p:stCondLst>
                                        </p:cTn>
                                        <p:tgtEl>
                                          <p:spTgt spid="27"/>
                                        </p:tgtEl>
                                      </p:cBhvr>
                                    </p:cmd>
                                  </p:childTnLst>
                                </p:cTn>
                              </p:par>
                            </p:childTnLst>
                          </p:cTn>
                        </p:par>
                      </p:childTnLst>
                    </p:cTn>
                  </p:par>
                  <p:par>
                    <p:cTn id="68" fill="hold">
                      <p:stCondLst>
                        <p:cond delay="indefinite"/>
                      </p:stCondLst>
                      <p:childTnLst>
                        <p:par>
                          <p:cTn id="69" fill="hold">
                            <p:stCondLst>
                              <p:cond delay="0"/>
                            </p:stCondLst>
                            <p:childTnLst>
                              <p:par>
                                <p:cTn id="70" presetID="6" presetClass="emph" presetSubtype="0" fill="hold" grpId="1" nodeType="clickEffect">
                                  <p:stCondLst>
                                    <p:cond delay="0"/>
                                  </p:stCondLst>
                                  <p:childTnLst>
                                    <p:animScale>
                                      <p:cBhvr>
                                        <p:cTn id="71" dur="2000" fill="hold"/>
                                        <p:tgtEl>
                                          <p:spTgt spid="2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8"/>
                    </p:tgtEl>
                  </p:cond>
                </p:stCondLst>
                <p:endSync evt="end" delay="0">
                  <p:rtn val="all"/>
                </p:endSync>
                <p:childTnLst>
                  <p:par>
                    <p:cTn id="73" fill="hold">
                      <p:stCondLst>
                        <p:cond delay="0"/>
                      </p:stCondLst>
                      <p:childTnLst>
                        <p:par>
                          <p:cTn id="74" fill="hold">
                            <p:stCondLst>
                              <p:cond delay="0"/>
                            </p:stCondLst>
                            <p:childTnLst>
                              <p:par>
                                <p:cTn id="75" presetID="31" presetClass="entr" presetSubtype="0" fill="hold" nodeType="click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p:cTn id="77" dur="1000" fill="hold"/>
                                        <p:tgtEl>
                                          <p:spTgt spid="28"/>
                                        </p:tgtEl>
                                        <p:attrNameLst>
                                          <p:attrName>ppt_w</p:attrName>
                                        </p:attrNameLst>
                                      </p:cBhvr>
                                      <p:tavLst>
                                        <p:tav tm="0">
                                          <p:val>
                                            <p:fltVal val="0"/>
                                          </p:val>
                                        </p:tav>
                                        <p:tav tm="100000">
                                          <p:val>
                                            <p:strVal val="#ppt_w"/>
                                          </p:val>
                                        </p:tav>
                                      </p:tavLst>
                                    </p:anim>
                                    <p:anim calcmode="lin" valueType="num">
                                      <p:cBhvr>
                                        <p:cTn id="78" dur="1000" fill="hold"/>
                                        <p:tgtEl>
                                          <p:spTgt spid="28"/>
                                        </p:tgtEl>
                                        <p:attrNameLst>
                                          <p:attrName>ppt_h</p:attrName>
                                        </p:attrNameLst>
                                      </p:cBhvr>
                                      <p:tavLst>
                                        <p:tav tm="0">
                                          <p:val>
                                            <p:fltVal val="0"/>
                                          </p:val>
                                        </p:tav>
                                        <p:tav tm="100000">
                                          <p:val>
                                            <p:strVal val="#ppt_h"/>
                                          </p:val>
                                        </p:tav>
                                      </p:tavLst>
                                    </p:anim>
                                    <p:anim calcmode="lin" valueType="num">
                                      <p:cBhvr>
                                        <p:cTn id="79" dur="1000" fill="hold"/>
                                        <p:tgtEl>
                                          <p:spTgt spid="28"/>
                                        </p:tgtEl>
                                        <p:attrNameLst>
                                          <p:attrName>style.rotation</p:attrName>
                                        </p:attrNameLst>
                                      </p:cBhvr>
                                      <p:tavLst>
                                        <p:tav tm="0">
                                          <p:val>
                                            <p:fltVal val="90"/>
                                          </p:val>
                                        </p:tav>
                                        <p:tav tm="100000">
                                          <p:val>
                                            <p:fltVal val="0"/>
                                          </p:val>
                                        </p:tav>
                                      </p:tavLst>
                                    </p:anim>
                                    <p:animEffect transition="in" filter="fade">
                                      <p:cBhvr>
                                        <p:cTn id="80" dur="1000"/>
                                        <p:tgtEl>
                                          <p:spTgt spid="28"/>
                                        </p:tgtEl>
                                      </p:cBhvr>
                                    </p:animEffect>
                                  </p:childTnLst>
                                </p:cTn>
                              </p:par>
                              <p:par>
                                <p:cTn id="81" presetID="1" presetClass="mediacall" presetSubtype="0" fill="hold" nodeType="withEffect">
                                  <p:stCondLst>
                                    <p:cond delay="0"/>
                                  </p:stCondLst>
                                  <p:childTnLst>
                                    <p:cmd type="call" cmd="playFrom(0.0)">
                                      <p:cBhvr>
                                        <p:cTn id="82" dur="8085" fill="hold"/>
                                        <p:tgtEl>
                                          <p:spTgt spid="16"/>
                                        </p:tgtEl>
                                      </p:cBhvr>
                                    </p:cmd>
                                  </p:childTnLst>
                                </p:cTn>
                              </p:par>
                            </p:childTnLst>
                          </p:cTn>
                        </p:par>
                      </p:childTnLst>
                    </p:cTn>
                  </p:par>
                </p:childTnLst>
              </p:cTn>
              <p:nextCondLst>
                <p:cond evt="onClick" delay="0">
                  <p:tgtEl>
                    <p:spTgt spid="8"/>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withEffect">
                                  <p:stCondLst>
                                    <p:cond delay="0"/>
                                  </p:stCondLst>
                                  <p:childTnLst>
                                    <p:cmd type="call" cmd="playFrom(0.0)">
                                      <p:cBhvr>
                                        <p:cTn id="87" dur="8150" fill="hold"/>
                                        <p:tgtEl>
                                          <p:spTgt spid="17"/>
                                        </p:tgtEl>
                                      </p:cBhvr>
                                    </p:cmd>
                                  </p:childTnLst>
                                </p:cTn>
                              </p:par>
                            </p:childTnLst>
                          </p:cTn>
                        </p:par>
                      </p:childTnLst>
                    </p:cTn>
                  </p:par>
                </p:childTnLst>
              </p:cTn>
              <p:nextCondLst>
                <p:cond evt="onClick" delay="0">
                  <p:tgtEl>
                    <p:spTgt spid="9"/>
                  </p:tgtEl>
                </p:cond>
              </p:nextCondLst>
            </p:seq>
            <p:seq concurrent="1" nextAc="seek">
              <p:cTn id="88" restart="whenNotActive" fill="hold" evtFilter="cancelBubble" nodeType="interactiveSeq">
                <p:stCondLst>
                  <p:cond evt="onClick" delay="0">
                    <p:tgtEl>
                      <p:spTgt spid="11"/>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withEffect">
                                  <p:stCondLst>
                                    <p:cond delay="0"/>
                                  </p:stCondLst>
                                  <p:childTnLst>
                                    <p:cmd type="call" cmd="playFrom(0.0)">
                                      <p:cBhvr>
                                        <p:cTn id="92" dur="8150" fill="hold"/>
                                        <p:tgtEl>
                                          <p:spTgt spid="19"/>
                                        </p:tgtEl>
                                      </p:cBhvr>
                                    </p:cmd>
                                  </p:childTnLst>
                                </p:cTn>
                              </p:par>
                            </p:childTnLst>
                          </p:cTn>
                        </p:par>
                      </p:childTnLst>
                    </p:cTn>
                  </p:par>
                </p:childTnLst>
              </p:cTn>
              <p:nextCondLst>
                <p:cond evt="onClick" delay="0">
                  <p:tgtEl>
                    <p:spTgt spid="11"/>
                  </p:tgtEl>
                </p:cond>
              </p:nextCondLst>
            </p:seq>
            <p:audio>
              <p:cMediaNode vol="80000">
                <p:cTn id="93" fill="hold" display="0">
                  <p:stCondLst>
                    <p:cond delay="indefinite"/>
                  </p:stCondLst>
                  <p:endCondLst>
                    <p:cond evt="onStopAudio" delay="0">
                      <p:tgtEl>
                        <p:sldTgt/>
                      </p:tgtEl>
                    </p:cond>
                  </p:endCondLst>
                </p:cTn>
                <p:tgtEl>
                  <p:spTgt spid="16"/>
                </p:tgtEl>
              </p:cMediaNode>
            </p:audio>
            <p:audio>
              <p:cMediaNode vol="80000">
                <p:cTn id="94" fill="hold" display="0">
                  <p:stCondLst>
                    <p:cond delay="indefinite"/>
                  </p:stCondLst>
                  <p:endCondLst>
                    <p:cond evt="onStopAudio" delay="0">
                      <p:tgtEl>
                        <p:sldTgt/>
                      </p:tgtEl>
                    </p:cond>
                  </p:endCondLst>
                </p:cTn>
                <p:tgtEl>
                  <p:spTgt spid="17"/>
                </p:tgtEl>
              </p:cMediaNode>
            </p:audio>
            <p:audio>
              <p:cMediaNode vol="80000">
                <p:cTn id="95" fill="hold" display="0">
                  <p:stCondLst>
                    <p:cond delay="indefinite"/>
                  </p:stCondLst>
                  <p:endCondLst>
                    <p:cond evt="onStopAudio" delay="0">
                      <p:tgtEl>
                        <p:sldTgt/>
                      </p:tgtEl>
                    </p:cond>
                  </p:endCondLst>
                </p:cTn>
                <p:tgtEl>
                  <p:spTgt spid="18"/>
                </p:tgtEl>
              </p:cMediaNode>
            </p:audio>
            <p:audio>
              <p:cMediaNode vol="80000">
                <p:cTn id="96" fill="hold" display="0">
                  <p:stCondLst>
                    <p:cond delay="indefinite"/>
                  </p:stCondLst>
                  <p:endCondLst>
                    <p:cond evt="onStopAudio" delay="0">
                      <p:tgtEl>
                        <p:sldTgt/>
                      </p:tgtEl>
                    </p:cond>
                  </p:endCondLst>
                </p:cTn>
                <p:tgtEl>
                  <p:spTgt spid="19"/>
                </p:tgtEl>
              </p:cMediaNode>
            </p:audio>
            <p:video>
              <p:cMediaNode vol="80000">
                <p:cTn id="97" fill="hold" display="0">
                  <p:stCondLst>
                    <p:cond delay="indefinite"/>
                  </p:stCondLst>
                </p:cTn>
                <p:tgtEl>
                  <p:spTgt spid="27"/>
                </p:tgtEl>
              </p:cMediaNode>
            </p:video>
            <p:audio isNarration="1">
              <p:cMediaNode vol="80000" showWhenStopped="0">
                <p:cTn id="98" fill="hold" display="0">
                  <p:stCondLst>
                    <p:cond delay="indefinite"/>
                  </p:stCondLst>
                  <p:endCondLst>
                    <p:cond evt="onStopAudio" delay="0">
                      <p:tgtEl>
                        <p:sldTgt/>
                      </p:tgtEl>
                    </p:cond>
                  </p:endCondLst>
                </p:cTn>
                <p:tgtEl>
                  <p:spTgt spid="5"/>
                </p:tgtEl>
              </p:cMediaNode>
            </p:audio>
          </p:childTnLst>
        </p:cTn>
      </p:par>
    </p:tnLst>
    <p:bldLst>
      <p:bldP spid="2" grpId="0" animBg="1"/>
      <p:bldP spid="3" grpId="0"/>
      <p:bldP spid="4" grpId="0" animBg="1"/>
      <p:bldP spid="6" grpId="0" animBg="1"/>
      <p:bldP spid="7" grpId="0" animBg="1"/>
      <p:bldP spid="8" grpId="0"/>
      <p:bldP spid="9" grpId="0"/>
      <p:bldP spid="11" grpId="0"/>
      <p:bldP spid="23" grpId="0" animBg="1"/>
      <p:bldP spid="24" grpId="0" animBg="1"/>
      <p:bldP spid="25" grpId="0" animBg="1"/>
      <p:bldP spid="2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000" b="-3000"/>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70231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3428809" y="470400"/>
            <a:ext cx="5410200" cy="1077218"/>
          </a:xfrm>
          <a:prstGeom prst="rect">
            <a:avLst/>
          </a:prstGeom>
          <a:noFill/>
        </p:spPr>
        <p:txBody>
          <a:bodyPr wrap="square" rtlCol="0">
            <a:spAutoFit/>
          </a:bodyPr>
          <a:lstStyle/>
          <a:p>
            <a:pPr algn="ctr"/>
            <a:r>
              <a:rPr lang="en-US" sz="3200" b="1" dirty="0" err="1" smtClean="0">
                <a:solidFill>
                  <a:srgbClr val="002060"/>
                </a:solidFill>
                <a:latin typeface="Times New Roman" panose="02020603050405020304" pitchFamily="18" charset="0"/>
                <a:cs typeface="Times New Roman" panose="02020603050405020304" pitchFamily="18" charset="0"/>
              </a:rPr>
              <a:t>Hình</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tròn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và</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hình</a:t>
            </a:r>
            <a:r>
              <a:rPr lang="en-US" sz="3200" b="1" dirty="0" smtClean="0">
                <a:solidFill>
                  <a:srgbClr val="002060"/>
                </a:solidFill>
                <a:latin typeface="Times New Roman" panose="02020603050405020304" pitchFamily="18" charset="0"/>
                <a:cs typeface="Times New Roman" panose="02020603050405020304" pitchFamily="18" charset="0"/>
              </a:rPr>
              <a:t> tam </a:t>
            </a:r>
            <a:r>
              <a:rPr lang="en-US" sz="3200" b="1" dirty="0" err="1" smtClean="0">
                <a:solidFill>
                  <a:srgbClr val="002060"/>
                </a:solidFill>
                <a:latin typeface="Times New Roman" panose="02020603050405020304" pitchFamily="18" charset="0"/>
                <a:cs typeface="Times New Roman" panose="02020603050405020304" pitchFamily="18" charset="0"/>
              </a:rPr>
              <a:t>giác</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giống</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nhau</a:t>
            </a:r>
            <a:r>
              <a:rPr lang="en-US" sz="3200" b="1" dirty="0" smtClean="0">
                <a:solidFill>
                  <a:srgbClr val="002060"/>
                </a:solidFill>
                <a:latin typeface="Times New Roman" panose="02020603050405020304" pitchFamily="18" charset="0"/>
                <a:cs typeface="Times New Roman" panose="02020603050405020304" pitchFamily="18" charset="0"/>
              </a:rPr>
              <a:t> ở </a:t>
            </a:r>
            <a:r>
              <a:rPr lang="en-US" sz="3200" b="1" dirty="0" err="1" smtClean="0">
                <a:solidFill>
                  <a:srgbClr val="002060"/>
                </a:solidFill>
                <a:latin typeface="Times New Roman" panose="02020603050405020304" pitchFamily="18" charset="0"/>
                <a:cs typeface="Times New Roman" panose="02020603050405020304" pitchFamily="18" charset="0"/>
              </a:rPr>
              <a:t>điểm</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nào</a:t>
            </a:r>
            <a:r>
              <a:rPr lang="en-US" sz="3200" b="1" dirty="0" smtClean="0">
                <a:solidFill>
                  <a:srgbClr val="002060"/>
                </a:solidFill>
                <a:latin typeface="Times New Roman" panose="02020603050405020304" pitchFamily="18" charset="0"/>
                <a:cs typeface="Times New Roman" panose="02020603050405020304" pitchFamily="18" charset="0"/>
              </a:rPr>
              <a:t>?</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1441271" y="2686702"/>
            <a:ext cx="2354406" cy="91093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4341777" y="3597638"/>
            <a:ext cx="2313278" cy="113953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1509676" y="4788087"/>
            <a:ext cx="2286001" cy="92514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1453749" y="2643531"/>
            <a:ext cx="2575115" cy="954107"/>
          </a:xfrm>
          <a:prstGeom prst="rect">
            <a:avLst/>
          </a:prstGeom>
          <a:noFill/>
        </p:spPr>
        <p:txBody>
          <a:bodyPr wrap="square" rtlCol="0">
            <a:spAutoFit/>
          </a:bodyPr>
          <a:lstStyle/>
          <a:p>
            <a:r>
              <a:rPr lang="en-US" sz="2800" b="1" dirty="0" smtClean="0">
                <a:solidFill>
                  <a:srgbClr val="0070C0"/>
                </a:solidFill>
                <a:latin typeface="Times New Roman" panose="02020603050405020304" pitchFamily="18" charset="0"/>
                <a:cs typeface="Times New Roman" panose="02020603050405020304" pitchFamily="18" charset="0"/>
              </a:rPr>
              <a:t>A. </a:t>
            </a:r>
            <a:r>
              <a:rPr lang="en-US" sz="2800" b="1" dirty="0" err="1" smtClean="0">
                <a:solidFill>
                  <a:srgbClr val="0070C0"/>
                </a:solidFill>
                <a:latin typeface="Times New Roman" panose="02020603050405020304" pitchFamily="18" charset="0"/>
                <a:cs typeface="Times New Roman" panose="02020603050405020304" pitchFamily="18" charset="0"/>
              </a:rPr>
              <a:t>Đều</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được</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gọi</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là</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hình</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học</a:t>
            </a:r>
            <a:r>
              <a:rPr lang="en-US" sz="2800" dirty="0" smtClean="0">
                <a:solidFill>
                  <a:srgbClr val="0070C0"/>
                </a:solidFill>
                <a:latin typeface="Times New Roman" panose="02020603050405020304" pitchFamily="18" charset="0"/>
                <a:cs typeface="Times New Roman" panose="02020603050405020304" pitchFamily="18" charset="0"/>
              </a:rPr>
              <a:t> </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196040" y="3783067"/>
            <a:ext cx="2503847" cy="954107"/>
          </a:xfrm>
          <a:prstGeom prst="rect">
            <a:avLst/>
          </a:prstGeom>
          <a:noFill/>
        </p:spPr>
        <p:txBody>
          <a:bodyPr wrap="square" rtlCol="0">
            <a:spAutoFit/>
          </a:bodyPr>
          <a:lstStyle/>
          <a:p>
            <a:pPr algn="ctr"/>
            <a:r>
              <a:rPr lang="en-US" sz="2800" b="1" smtClean="0">
                <a:solidFill>
                  <a:srgbClr val="0070C0"/>
                </a:solidFill>
                <a:latin typeface="Times New Roman" panose="02020603050405020304" pitchFamily="18" charset="0"/>
                <a:cs typeface="Times New Roman" panose="02020603050405020304" pitchFamily="18" charset="0"/>
              </a:rPr>
              <a:t>C. Đều có thể lăn được</a:t>
            </a:r>
            <a:endParaRPr lang="en-US" sz="2800" b="1">
              <a:solidFill>
                <a:srgbClr val="0070C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590778" y="4788087"/>
            <a:ext cx="2262637" cy="954107"/>
          </a:xfrm>
          <a:prstGeom prst="rect">
            <a:avLst/>
          </a:prstGeom>
          <a:noFill/>
        </p:spPr>
        <p:txBody>
          <a:bodyPr wrap="square" rtlCol="0">
            <a:spAutoFit/>
          </a:bodyPr>
          <a:lstStyle/>
          <a:p>
            <a:pPr algn="ctr"/>
            <a:r>
              <a:rPr lang="en-US" sz="2800" b="1" smtClean="0">
                <a:solidFill>
                  <a:srgbClr val="0070C0"/>
                </a:solidFill>
                <a:latin typeface="Times New Roman" panose="02020603050405020304" pitchFamily="18" charset="0"/>
                <a:cs typeface="Times New Roman" panose="02020603050405020304" pitchFamily="18" charset="0"/>
              </a:rPr>
              <a:t>B. Có 3 cạnh bằng nhau</a:t>
            </a:r>
            <a:endParaRPr lang="en-US" sz="2800" b="1">
              <a:solidFill>
                <a:srgbClr val="0070C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ackgroundRemoval t="9639" b="100000" l="66636" r="100000"/>
                    </a14:imgEffect>
                  </a14:imgLayer>
                </a14:imgProps>
              </a:ext>
              <a:ext uri="{28A0092B-C50C-407E-A947-70E740481C1C}">
                <a14:useLocalDpi xmlns:a14="http://schemas.microsoft.com/office/drawing/2010/main" val="0"/>
              </a:ext>
            </a:extLst>
          </a:blip>
          <a:srcRect l="66818" t="35143" r="5000"/>
          <a:stretch>
            <a:fillRect/>
          </a:stretch>
        </p:blipFill>
        <p:spPr>
          <a:xfrm>
            <a:off x="10059408" y="4470111"/>
            <a:ext cx="1891145" cy="2003135"/>
          </a:xfrm>
          <a:prstGeom prst="rect">
            <a:avLst/>
          </a:prstGeom>
        </p:spPr>
      </p:pic>
      <p:pic>
        <p:nvPicPr>
          <p:cNvPr id="16" name="Am-thanh-tra-loi-dung-www_nhacchuongvui_com.mp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2344400" y="228600"/>
            <a:ext cx="609600" cy="609600"/>
          </a:xfrm>
          <a:prstGeom prst="rect">
            <a:avLst/>
          </a:prstGeom>
        </p:spPr>
      </p:pic>
      <p:pic>
        <p:nvPicPr>
          <p:cNvPr id="17" name="Am-thanh-tra-loi-sai-www_nhacchuongvui_com.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2344400" y="2594264"/>
            <a:ext cx="609600" cy="609600"/>
          </a:xfrm>
          <a:prstGeom prst="rect">
            <a:avLst/>
          </a:prstGeom>
        </p:spPr>
      </p:pic>
      <p:pic>
        <p:nvPicPr>
          <p:cNvPr id="20" name="Picture 19">
            <a:hlinkClick r:id="rId10"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10679855" y="1189127"/>
            <a:ext cx="1371600" cy="1740609"/>
          </a:xfrm>
          <a:prstGeom prst="rect">
            <a:avLst/>
          </a:prstGeom>
        </p:spPr>
      </p:pic>
      <p:pic>
        <p:nvPicPr>
          <p:cNvPr id="22" name="Countdown 5 Seconds HD">
            <a:hlinkClick r:id="" action="ppaction://media"/>
          </p:cNvPr>
          <p:cNvPicPr>
            <a:picLocks noChangeAspect="1"/>
          </p:cNvPicPr>
          <p:nvPr>
            <a:videoFile r:link="rId13"/>
            <p:extLst>
              <p:ext uri="{DAA4B4D4-6D71-4841-9C94-3DE7FCFB9230}">
                <p14:media xmlns:p14="http://schemas.microsoft.com/office/powerpoint/2010/main" r:embed="rId14"/>
              </p:ext>
            </p:extLst>
          </p:nvPr>
        </p:nvPicPr>
        <p:blipFill>
          <a:blip r:embed="rId15"/>
          <a:stretch>
            <a:fillRect/>
          </a:stretch>
        </p:blipFill>
        <p:spPr>
          <a:xfrm>
            <a:off x="25843" y="0"/>
            <a:ext cx="2162175" cy="1799925"/>
          </a:xfrm>
          <a:prstGeom prst="rect">
            <a:avLst/>
          </a:prstGeom>
        </p:spPr>
      </p:pic>
      <p:pic>
        <p:nvPicPr>
          <p:cNvPr id="7" name="Audio 6">
            <a:hlinkClick r:id="" action="ppaction://media"/>
          </p:cNvPr>
          <p:cNvPicPr>
            <a:picLocks noChangeAspect="1"/>
          </p:cNvPicPr>
          <p:nvPr>
            <a:audioFile r:link="rId16"/>
            <p:extLst>
              <p:ext uri="{DAA4B4D4-6D71-4841-9C94-3DE7FCFB9230}">
                <p14:media xmlns:p14="http://schemas.microsoft.com/office/powerpoint/2010/main" r:embed="rId17"/>
              </p:ext>
            </p:extLst>
          </p:nvPr>
        </p:nvPicPr>
        <p:blipFill>
          <a:blip r:embed="rId18"/>
          <a:stretch>
            <a:fillRect/>
          </a:stretch>
        </p:blipFill>
        <p:spPr>
          <a:xfrm>
            <a:off x="11430000" y="6096000"/>
            <a:ext cx="609600" cy="609600"/>
          </a:xfrm>
          <a:prstGeom prst="rect">
            <a:avLst/>
          </a:prstGeom>
        </p:spPr>
      </p:pic>
      <p:pic>
        <p:nvPicPr>
          <p:cNvPr id="9" name="Picture 8"/>
          <p:cNvPicPr>
            <a:picLocks noChangeAspect="1"/>
          </p:cNvPicPr>
          <p:nvPr/>
        </p:nvPicPr>
        <p:blipFill>
          <a:blip r:embed="rId19"/>
          <a:stretch>
            <a:fillRect/>
          </a:stretch>
        </p:blipFill>
        <p:spPr>
          <a:xfrm>
            <a:off x="21748" y="3107681"/>
            <a:ext cx="2170364" cy="2170364"/>
          </a:xfrm>
          <a:prstGeom prst="rect">
            <a:avLst/>
          </a:prstGeom>
        </p:spPr>
      </p:pic>
      <p:sp>
        <p:nvSpPr>
          <p:cNvPr id="12" name="Oval 11"/>
          <p:cNvSpPr/>
          <p:nvPr/>
        </p:nvSpPr>
        <p:spPr>
          <a:xfrm>
            <a:off x="4949776" y="1478078"/>
            <a:ext cx="731520" cy="574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a:off x="5724667" y="1490321"/>
            <a:ext cx="903492" cy="56911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0"/>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48417">
        <p15:prstTrans prst="pageCurlDouble"/>
      </p:transition>
    </mc:Choice>
    <mc:Fallback>
      <p:transition spd="slow" advTm="484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500"/>
                                        <p:tgtEl>
                                          <p:spTgt spid="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ircle(in)">
                                      <p:cBhvr>
                                        <p:cTn id="39" dur="500"/>
                                        <p:tgtEl>
                                          <p:spTgt spid="11"/>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circle(in)">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circle(in)">
                                      <p:cBhvr>
                                        <p:cTn id="47" dur="500"/>
                                        <p:tgtEl>
                                          <p:spTgt spid="5"/>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circle(in)">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 presetClass="mediacall" presetSubtype="0" fill="hold" nodeType="clickEffect">
                                  <p:stCondLst>
                                    <p:cond delay="0"/>
                                  </p:stCondLst>
                                  <p:childTnLst>
                                    <p:cmd type="call" cmd="togglePause">
                                      <p:cBhvr>
                                        <p:cTn id="58" dur="1" fill="hold"/>
                                        <p:tgtEl>
                                          <p:spTgt spid="22"/>
                                        </p:tgtEl>
                                      </p:cBhvr>
                                    </p:cmd>
                                  </p:childTnLst>
                                </p:cTn>
                              </p:par>
                            </p:childTnLst>
                          </p:cTn>
                        </p:par>
                      </p:childTnLst>
                    </p:cTn>
                  </p:par>
                  <p:par>
                    <p:cTn id="59" fill="hold">
                      <p:stCondLst>
                        <p:cond delay="indefinite"/>
                      </p:stCondLst>
                      <p:childTnLst>
                        <p:par>
                          <p:cTn id="60" fill="hold">
                            <p:stCondLst>
                              <p:cond delay="0"/>
                            </p:stCondLst>
                            <p:childTnLst>
                              <p:par>
                                <p:cTn id="61" presetID="14" presetClass="exit" presetSubtype="10" fill="hold" nodeType="clickEffect">
                                  <p:stCondLst>
                                    <p:cond delay="0"/>
                                  </p:stCondLst>
                                  <p:childTnLst>
                                    <p:animEffect transition="out" filter="randombar(horizontal)">
                                      <p:cBhvr>
                                        <p:cTn id="62" dur="500"/>
                                        <p:tgtEl>
                                          <p:spTgt spid="22"/>
                                        </p:tgtEl>
                                      </p:cBhvr>
                                    </p:animEffect>
                                    <p:set>
                                      <p:cBhvr>
                                        <p:cTn id="63" dur="1" fill="hold">
                                          <p:stCondLst>
                                            <p:cond delay="499"/>
                                          </p:stCondLst>
                                        </p:cTn>
                                        <p:tgtEl>
                                          <p:spTgt spid="22"/>
                                        </p:tgtEl>
                                        <p:attrNameLst>
                                          <p:attrName>style.visibility</p:attrName>
                                        </p:attrNameLst>
                                      </p:cBhvr>
                                      <p:to>
                                        <p:strVal val="hidden"/>
                                      </p:to>
                                    </p:set>
                                    <p:cmd type="call" cmd="stop">
                                      <p:cBhvr>
                                        <p:cTn id="64" dur="1">
                                          <p:stCondLst>
                                            <p:cond delay="499"/>
                                          </p:stCondLst>
                                        </p:cTn>
                                        <p:tgtEl>
                                          <p:spTgt spid="22"/>
                                        </p:tgtEl>
                                      </p:cBhvr>
                                    </p:cmd>
                                  </p:childTnLst>
                                </p:cTn>
                              </p:par>
                            </p:childTnLst>
                          </p:cTn>
                        </p:par>
                      </p:childTnLst>
                    </p:cTn>
                  </p:par>
                  <p:par>
                    <p:cTn id="65" fill="hold">
                      <p:stCondLst>
                        <p:cond delay="indefinite"/>
                      </p:stCondLst>
                      <p:childTnLst>
                        <p:par>
                          <p:cTn id="66" fill="hold">
                            <p:stCondLst>
                              <p:cond delay="0"/>
                            </p:stCondLst>
                            <p:childTnLst>
                              <p:par>
                                <p:cTn id="67" presetID="21" presetClass="emph" presetSubtype="0" fill="hold" nodeType="clickEffect">
                                  <p:stCondLst>
                                    <p:cond delay="0"/>
                                  </p:stCondLst>
                                  <p:childTnLst>
                                    <p:animClr clrSpc="hsl" dir="cw">
                                      <p:cBhvr override="childStyle">
                                        <p:cTn id="68" dur="500" fill="hold"/>
                                        <p:tgtEl>
                                          <p:spTgt spid="4"/>
                                        </p:tgtEl>
                                        <p:attrNameLst>
                                          <p:attrName>style.color</p:attrName>
                                        </p:attrNameLst>
                                      </p:cBhvr>
                                      <p:by>
                                        <p:hsl h="7200000" s="0" l="0"/>
                                      </p:by>
                                    </p:animClr>
                                    <p:animClr clrSpc="hsl" dir="cw">
                                      <p:cBhvr>
                                        <p:cTn id="69" dur="500" fill="hold"/>
                                        <p:tgtEl>
                                          <p:spTgt spid="4"/>
                                        </p:tgtEl>
                                        <p:attrNameLst>
                                          <p:attrName>fillcolor</p:attrName>
                                        </p:attrNameLst>
                                      </p:cBhvr>
                                      <p:by>
                                        <p:hsl h="7200000" s="0" l="0"/>
                                      </p:by>
                                    </p:animClr>
                                    <p:animClr clrSpc="hsl" dir="cw">
                                      <p:cBhvr>
                                        <p:cTn id="70" dur="500" fill="hold"/>
                                        <p:tgtEl>
                                          <p:spTgt spid="4"/>
                                        </p:tgtEl>
                                        <p:attrNameLst>
                                          <p:attrName>stroke.color</p:attrName>
                                        </p:attrNameLst>
                                      </p:cBhvr>
                                      <p:by>
                                        <p:hsl h="7200000" s="0" l="0"/>
                                      </p:by>
                                    </p:animClr>
                                    <p:set>
                                      <p:cBhvr>
                                        <p:cTn id="71" dur="500" fill="hold"/>
                                        <p:tgtEl>
                                          <p:spTgt spid="4"/>
                                        </p:tgtEl>
                                        <p:attrNameLst>
                                          <p:attrName>fill.type</p:attrName>
                                        </p:attrNameLst>
                                      </p:cBhvr>
                                      <p:to>
                                        <p:strVal val="solid"/>
                                      </p:to>
                                    </p:set>
                                  </p:childTnLst>
                                </p:cTn>
                              </p:par>
                              <p:par>
                                <p:cTn id="72" presetID="21" presetClass="emph" presetSubtype="0" fill="hold" nodeType="withEffect">
                                  <p:stCondLst>
                                    <p:cond delay="0"/>
                                  </p:stCondLst>
                                  <p:childTnLst>
                                    <p:animClr clrSpc="hsl" dir="cw">
                                      <p:cBhvr override="childStyle">
                                        <p:cTn id="73" dur="500" fill="hold"/>
                                        <p:tgtEl>
                                          <p:spTgt spid="8"/>
                                        </p:tgtEl>
                                        <p:attrNameLst>
                                          <p:attrName>style.color</p:attrName>
                                        </p:attrNameLst>
                                      </p:cBhvr>
                                      <p:by>
                                        <p:hsl h="7200000" s="0" l="0"/>
                                      </p:by>
                                    </p:animClr>
                                    <p:animClr clrSpc="hsl" dir="cw">
                                      <p:cBhvr>
                                        <p:cTn id="74" dur="500" fill="hold"/>
                                        <p:tgtEl>
                                          <p:spTgt spid="8"/>
                                        </p:tgtEl>
                                        <p:attrNameLst>
                                          <p:attrName>fillcolor</p:attrName>
                                        </p:attrNameLst>
                                      </p:cBhvr>
                                      <p:by>
                                        <p:hsl h="7200000" s="0" l="0"/>
                                      </p:by>
                                    </p:animClr>
                                    <p:animClr clrSpc="hsl" dir="cw">
                                      <p:cBhvr>
                                        <p:cTn id="75" dur="500" fill="hold"/>
                                        <p:tgtEl>
                                          <p:spTgt spid="8"/>
                                        </p:tgtEl>
                                        <p:attrNameLst>
                                          <p:attrName>stroke.color</p:attrName>
                                        </p:attrNameLst>
                                      </p:cBhvr>
                                      <p:by>
                                        <p:hsl h="7200000" s="0" l="0"/>
                                      </p:by>
                                    </p:animClr>
                                    <p:set>
                                      <p:cBhvr>
                                        <p:cTn id="76"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9"/>
                                        </p:tgtEl>
                                        <p:attrNameLst>
                                          <p:attrName>style.visibility</p:attrName>
                                        </p:attrNameLst>
                                      </p:cBhvr>
                                      <p:to>
                                        <p:strVal val="visible"/>
                                      </p:to>
                                    </p:set>
                                    <p:anim calcmode="lin" valueType="num">
                                      <p:cBhvr>
                                        <p:cTn id="82" dur="500" fill="hold"/>
                                        <p:tgtEl>
                                          <p:spTgt spid="9"/>
                                        </p:tgtEl>
                                        <p:attrNameLst>
                                          <p:attrName>ppt_w</p:attrName>
                                        </p:attrNameLst>
                                      </p:cBhvr>
                                      <p:tavLst>
                                        <p:tav tm="0">
                                          <p:val>
                                            <p:fltVal val="0"/>
                                          </p:val>
                                        </p:tav>
                                        <p:tav tm="100000">
                                          <p:val>
                                            <p:strVal val="#ppt_w"/>
                                          </p:val>
                                        </p:tav>
                                      </p:tavLst>
                                    </p:anim>
                                    <p:anim calcmode="lin" valueType="num">
                                      <p:cBhvr>
                                        <p:cTn id="83" dur="500" fill="hold"/>
                                        <p:tgtEl>
                                          <p:spTgt spid="9"/>
                                        </p:tgtEl>
                                        <p:attrNameLst>
                                          <p:attrName>ppt_h</p:attrName>
                                        </p:attrNameLst>
                                      </p:cBhvr>
                                      <p:tavLst>
                                        <p:tav tm="0">
                                          <p:val>
                                            <p:fltVal val="0"/>
                                          </p:val>
                                        </p:tav>
                                        <p:tav tm="100000">
                                          <p:val>
                                            <p:strVal val="#ppt_h"/>
                                          </p:val>
                                        </p:tav>
                                      </p:tavLst>
                                    </p:anim>
                                    <p:animEffect transition="in" filter="fade">
                                      <p:cBhvr>
                                        <p:cTn id="84" dur="500"/>
                                        <p:tgtEl>
                                          <p:spTgt spid="9"/>
                                        </p:tgtEl>
                                      </p:cBhvr>
                                    </p:animEffect>
                                  </p:childTnLst>
                                </p:cTn>
                              </p:par>
                              <p:par>
                                <p:cTn id="85" presetID="1" presetClass="mediacall" presetSubtype="0" fill="hold" nodeType="withEffect">
                                  <p:stCondLst>
                                    <p:cond delay="0"/>
                                  </p:stCondLst>
                                  <p:childTnLst>
                                    <p:cmd type="call" cmd="playFrom(0.0)">
                                      <p:cBhvr>
                                        <p:cTn id="86" dur="8085" fill="hold"/>
                                        <p:tgtEl>
                                          <p:spTgt spid="16"/>
                                        </p:tgtEl>
                                      </p:cBhvr>
                                    </p:cmd>
                                  </p:childTnLst>
                                </p:cTn>
                              </p:par>
                            </p:childTnLst>
                          </p:cTn>
                        </p:par>
                      </p:childTnLst>
                    </p:cTn>
                  </p:par>
                </p:childTnLst>
              </p:cTn>
              <p:nextCondLst>
                <p:cond evt="onClick" delay="0">
                  <p:tgtEl>
                    <p:spTgt spid="8"/>
                  </p:tgtEl>
                </p:cond>
              </p:nextCondLst>
            </p:seq>
            <p:seq concurrent="1" nextAc="seek">
              <p:cTn id="87" restart="whenNotActive" fill="hold" evtFilter="cancelBubble" nodeType="interactiveSeq">
                <p:stCondLst>
                  <p:cond evt="onClick" delay="0">
                    <p:tgtEl>
                      <p:spTgt spid="11"/>
                    </p:tgtEl>
                  </p:cond>
                </p:stCondLst>
                <p:endSync evt="end" delay="0">
                  <p:rtn val="all"/>
                </p:endSync>
                <p:childTnLst>
                  <p:par>
                    <p:cTn id="88" fill="hold">
                      <p:stCondLst>
                        <p:cond delay="0"/>
                      </p:stCondLst>
                      <p:childTnLst>
                        <p:par>
                          <p:cTn id="89" fill="hold">
                            <p:stCondLst>
                              <p:cond delay="0"/>
                            </p:stCondLst>
                            <p:childTnLst>
                              <p:par>
                                <p:cTn id="90" presetID="1" presetClass="mediacall" presetSubtype="0" fill="hold" nodeType="withEffect">
                                  <p:stCondLst>
                                    <p:cond delay="0"/>
                                  </p:stCondLst>
                                  <p:childTnLst>
                                    <p:cmd type="call" cmd="playFrom(0.0)">
                                      <p:cBhvr>
                                        <p:cTn id="91" dur="8150" fill="hold"/>
                                        <p:tgtEl>
                                          <p:spTgt spid="19"/>
                                        </p:tgtEl>
                                      </p:cBhvr>
                                    </p:cmd>
                                  </p:childTnLst>
                                </p:cTn>
                              </p:par>
                            </p:childTnLst>
                          </p:cTn>
                        </p:par>
                      </p:childTnLst>
                    </p:cTn>
                  </p:par>
                </p:childTnLst>
              </p:cTn>
              <p:nextCondLst>
                <p:cond evt="onClick" delay="0">
                  <p:tgtEl>
                    <p:spTgt spid="11"/>
                  </p:tgtEl>
                </p:cond>
              </p:nextCondLst>
            </p:seq>
            <p:seq concurrent="1" nextAc="seek">
              <p:cTn id="92" restart="whenNotActive" fill="hold" evtFilter="cancelBubble" nodeType="interactiveSeq">
                <p:stCondLst>
                  <p:cond evt="onClick" delay="0">
                    <p:tgtEl>
                      <p:spTgt spid="10"/>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fade">
                                      <p:cBhvr>
                                        <p:cTn id="97" dur="500"/>
                                        <p:tgtEl>
                                          <p:spTgt spid="13"/>
                                        </p:tgtEl>
                                      </p:cBhvr>
                                    </p:animEffect>
                                  </p:childTnLst>
                                </p:cTn>
                              </p:par>
                              <p:par>
                                <p:cTn id="98" presetID="1" presetClass="mediacall" presetSubtype="0" fill="hold" nodeType="withEffect">
                                  <p:stCondLst>
                                    <p:cond delay="0"/>
                                  </p:stCondLst>
                                  <p:childTnLst>
                                    <p:cmd type="call" cmd="playFrom(0.0)">
                                      <p:cBhvr>
                                        <p:cTn id="99" dur="8150" fill="hold"/>
                                        <p:tgtEl>
                                          <p:spTgt spid="18"/>
                                        </p:tgtEl>
                                      </p:cBhvr>
                                    </p:cmd>
                                  </p:childTnLst>
                                </p:cTn>
                              </p:par>
                            </p:childTnLst>
                          </p:cTn>
                        </p:par>
                      </p:childTnLst>
                    </p:cTn>
                  </p:par>
                </p:childTnLst>
              </p:cTn>
              <p:nextCondLst>
                <p:cond evt="onClick" delay="0">
                  <p:tgtEl>
                    <p:spTgt spid="10"/>
                  </p:tgtEl>
                </p:cond>
              </p:nextCondLst>
            </p:seq>
            <p:audio>
              <p:cMediaNode vol="80000">
                <p:cTn id="100" fill="hold" display="0">
                  <p:stCondLst>
                    <p:cond delay="indefinite"/>
                  </p:stCondLst>
                  <p:endCondLst>
                    <p:cond evt="onStopAudio" delay="0">
                      <p:tgtEl>
                        <p:sldTgt/>
                      </p:tgtEl>
                    </p:cond>
                  </p:endCondLst>
                </p:cTn>
                <p:tgtEl>
                  <p:spTgt spid="16"/>
                </p:tgtEl>
              </p:cMediaNode>
            </p:audio>
            <p:audio>
              <p:cMediaNode vol="80000">
                <p:cTn id="101" fill="hold" display="0">
                  <p:stCondLst>
                    <p:cond delay="indefinite"/>
                  </p:stCondLst>
                  <p:endCondLst>
                    <p:cond evt="onStopAudio" delay="0">
                      <p:tgtEl>
                        <p:sldTgt/>
                      </p:tgtEl>
                    </p:cond>
                  </p:endCondLst>
                </p:cTn>
                <p:tgtEl>
                  <p:spTgt spid="17"/>
                </p:tgtEl>
              </p:cMediaNode>
            </p:audio>
            <p:audio>
              <p:cMediaNode vol="80000">
                <p:cTn id="102" fill="hold" display="0">
                  <p:stCondLst>
                    <p:cond delay="indefinite"/>
                  </p:stCondLst>
                  <p:endCondLst>
                    <p:cond evt="onStopAudio" delay="0">
                      <p:tgtEl>
                        <p:sldTgt/>
                      </p:tgtEl>
                    </p:cond>
                  </p:endCondLst>
                </p:cTn>
                <p:tgtEl>
                  <p:spTgt spid="18"/>
                </p:tgtEl>
              </p:cMediaNode>
            </p:audio>
            <p:audio>
              <p:cMediaNode vol="80000">
                <p:cTn id="103" fill="hold" display="0">
                  <p:stCondLst>
                    <p:cond delay="indefinite"/>
                  </p:stCondLst>
                  <p:endCondLst>
                    <p:cond evt="onStopAudio" delay="0">
                      <p:tgtEl>
                        <p:sldTgt/>
                      </p:tgtEl>
                    </p:cond>
                  </p:endCondLst>
                </p:cTn>
                <p:tgtEl>
                  <p:spTgt spid="19"/>
                </p:tgtEl>
              </p:cMediaNode>
            </p:audio>
            <p:video>
              <p:cMediaNode vol="80000">
                <p:cTn id="104" fill="hold" display="0">
                  <p:stCondLst>
                    <p:cond delay="indefinite"/>
                  </p:stCondLst>
                </p:cTn>
                <p:tgtEl>
                  <p:spTgt spid="22"/>
                </p:tgtEl>
              </p:cMediaNode>
            </p:video>
            <p:audio isNarration="1">
              <p:cMediaNode vol="80000" showWhenStopped="0">
                <p:cTn id="105" fill="hold" display="0">
                  <p:stCondLst>
                    <p:cond delay="indefinite"/>
                  </p:stCondLst>
                  <p:endCondLst>
                    <p:cond evt="onStopAudio" delay="0">
                      <p:tgtEl>
                        <p:sldTgt/>
                      </p:tgtEl>
                    </p:cond>
                  </p:endCondLst>
                </p:cTn>
                <p:tgtEl>
                  <p:spTgt spid="7"/>
                </p:tgtEl>
              </p:cMediaNode>
            </p:audio>
          </p:childTnLst>
        </p:cTn>
      </p:par>
    </p:tnLst>
    <p:bldLst>
      <p:bldP spid="2" grpId="0" animBg="1"/>
      <p:bldP spid="3" grpId="0"/>
      <p:bldP spid="4" grpId="0" animBg="1"/>
      <p:bldP spid="5" grpId="0" animBg="1"/>
      <p:bldP spid="6" grpId="0" animBg="1"/>
      <p:bldP spid="8" grpId="0"/>
      <p:bldP spid="10" grpId="0"/>
      <p:bldP spid="11" grpId="0"/>
      <p:bldP spid="12"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102865" y="1714500"/>
            <a:ext cx="6181629" cy="2554545"/>
          </a:xfrm>
          <a:prstGeom prst="rect">
            <a:avLst/>
          </a:prstGeom>
          <a:noFill/>
        </p:spPr>
        <p:txBody>
          <a:bodyPr wrap="none" rtlCol="0">
            <a:spAutoFit/>
          </a:bodyPr>
          <a:lstStyle/>
          <a:p>
            <a:pPr algn="ctr"/>
            <a:r>
              <a:rPr lang="en-US" sz="8000" b="1" smtClean="0">
                <a:solidFill>
                  <a:srgbClr val="FF0000"/>
                </a:solidFill>
              </a:rPr>
              <a:t>Trò chơi</a:t>
            </a:r>
            <a:endParaRPr lang="en-US" sz="8000" b="1" smtClean="0">
              <a:solidFill>
                <a:srgbClr val="FF0000"/>
              </a:solidFill>
            </a:endParaRPr>
          </a:p>
          <a:p>
            <a:pPr algn="ctr"/>
            <a:r>
              <a:rPr lang="en-US" sz="8000" b="1" smtClean="0">
                <a:solidFill>
                  <a:srgbClr val="FF0000"/>
                </a:solidFill>
              </a:rPr>
              <a:t>Ai nhanh nhất</a:t>
            </a:r>
            <a:endParaRPr lang="en-US" sz="8000" b="1">
              <a:solidFill>
                <a:srgbClr val="FF0000"/>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430000" y="6096000"/>
            <a:ext cx="609600" cy="60960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1200" advTm="19850">
        <p:dissolve/>
      </p:transition>
    </mc:Choice>
    <mc:Fallback>
      <p:transition spd="slow" advTm="1985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iterate type="lt">
                                    <p:tmPct val="0"/>
                                  </p:iterate>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iterate type="lt">
                                    <p:tmPct val="0"/>
                                  </p:iterate>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p:cTn id="18"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4" presetClass="emph" presetSubtype="0" fill="hold" grpId="0" nodeType="clickEffect">
                                  <p:stCondLst>
                                    <p:cond delay="0"/>
                                  </p:stCondLst>
                                  <p:iterate type="lt">
                                    <p:tmPct val="10000"/>
                                  </p:iterate>
                                  <p:childTnLst>
                                    <p:animMotion origin="layout" path="M 2.08333E-6 -1.85185E-6 L 2.08333E-6 -0.07222 " pathEditMode="relative" rAng="0" ptsTypes="AA">
                                      <p:cBhvr>
                                        <p:cTn id="24" dur="250" accel="50000" decel="50000" autoRev="1" fill="hold">
                                          <p:stCondLst>
                                            <p:cond delay="0"/>
                                          </p:stCondLst>
                                        </p:cTn>
                                        <p:tgtEl>
                                          <p:spTgt spid="4">
                                            <p:txEl>
                                              <p:pRg st="0" end="0"/>
                                            </p:txEl>
                                          </p:spTgt>
                                        </p:tgtEl>
                                        <p:attrNameLst>
                                          <p:attrName>ppt_x</p:attrName>
                                          <p:attrName>ppt_y</p:attrName>
                                        </p:attrNameLst>
                                      </p:cBhvr>
                                      <p:rCtr x="0" y="-3611"/>
                                    </p:animMotion>
                                    <p:animRot by="1500000">
                                      <p:cBhvr>
                                        <p:cTn id="25" dur="125" fill="hold">
                                          <p:stCondLst>
                                            <p:cond delay="0"/>
                                          </p:stCondLst>
                                        </p:cTn>
                                        <p:tgtEl>
                                          <p:spTgt spid="4">
                                            <p:txEl>
                                              <p:pRg st="0" end="0"/>
                                            </p:txEl>
                                          </p:spTgt>
                                        </p:tgtEl>
                                        <p:attrNameLst>
                                          <p:attrName>r</p:attrName>
                                        </p:attrNameLst>
                                      </p:cBhvr>
                                    </p:animRot>
                                    <p:animRot by="-1500000">
                                      <p:cBhvr>
                                        <p:cTn id="26" dur="125" fill="hold">
                                          <p:stCondLst>
                                            <p:cond delay="125"/>
                                          </p:stCondLst>
                                        </p:cTn>
                                        <p:tgtEl>
                                          <p:spTgt spid="4">
                                            <p:txEl>
                                              <p:pRg st="0" end="0"/>
                                            </p:txEl>
                                          </p:spTgt>
                                        </p:tgtEl>
                                        <p:attrNameLst>
                                          <p:attrName>r</p:attrName>
                                        </p:attrNameLst>
                                      </p:cBhvr>
                                    </p:animRot>
                                    <p:animRot by="-1500000">
                                      <p:cBhvr>
                                        <p:cTn id="27" dur="125" fill="hold">
                                          <p:stCondLst>
                                            <p:cond delay="250"/>
                                          </p:stCondLst>
                                        </p:cTn>
                                        <p:tgtEl>
                                          <p:spTgt spid="4">
                                            <p:txEl>
                                              <p:pRg st="0" end="0"/>
                                            </p:txEl>
                                          </p:spTgt>
                                        </p:tgtEl>
                                        <p:attrNameLst>
                                          <p:attrName>r</p:attrName>
                                        </p:attrNameLst>
                                      </p:cBhvr>
                                    </p:animRot>
                                    <p:animRot by="1500000">
                                      <p:cBhvr>
                                        <p:cTn id="28" dur="125" fill="hold">
                                          <p:stCondLst>
                                            <p:cond delay="375"/>
                                          </p:stCondLst>
                                        </p:cTn>
                                        <p:tgtEl>
                                          <p:spTgt spid="4">
                                            <p:txEl>
                                              <p:pRg st="0" end="0"/>
                                            </p:txEl>
                                          </p:spTgt>
                                        </p:tgtEl>
                                        <p:attrNameLst>
                                          <p:attrName>r</p:attrName>
                                        </p:attrNameLst>
                                      </p:cBhvr>
                                    </p:animRot>
                                  </p:childTnLst>
                                </p:cTn>
                              </p:par>
                              <p:par>
                                <p:cTn id="29" presetID="34" presetClass="emph" presetSubtype="0" fill="hold" grpId="0" nodeType="withEffect">
                                  <p:stCondLst>
                                    <p:cond delay="0"/>
                                  </p:stCondLst>
                                  <p:iterate type="lt">
                                    <p:tmPct val="10000"/>
                                  </p:iterate>
                                  <p:childTnLst>
                                    <p:animMotion origin="layout" path="M 2.08333E-6 3.7037E-7 L 2.08333E-6 -0.07222 " pathEditMode="relative" rAng="0" ptsTypes="AA">
                                      <p:cBhvr>
                                        <p:cTn id="30" dur="250" accel="50000" decel="50000" autoRev="1" fill="hold">
                                          <p:stCondLst>
                                            <p:cond delay="0"/>
                                          </p:stCondLst>
                                        </p:cTn>
                                        <p:tgtEl>
                                          <p:spTgt spid="4">
                                            <p:txEl>
                                              <p:pRg st="1" end="1"/>
                                            </p:txEl>
                                          </p:spTgt>
                                        </p:tgtEl>
                                        <p:attrNameLst>
                                          <p:attrName>ppt_x</p:attrName>
                                          <p:attrName>ppt_y</p:attrName>
                                        </p:attrNameLst>
                                      </p:cBhvr>
                                      <p:rCtr x="0" y="-3611"/>
                                    </p:animMotion>
                                    <p:animRot by="1500000">
                                      <p:cBhvr>
                                        <p:cTn id="31" dur="125" fill="hold">
                                          <p:stCondLst>
                                            <p:cond delay="0"/>
                                          </p:stCondLst>
                                        </p:cTn>
                                        <p:tgtEl>
                                          <p:spTgt spid="4">
                                            <p:txEl>
                                              <p:pRg st="1" end="1"/>
                                            </p:txEl>
                                          </p:spTgt>
                                        </p:tgtEl>
                                        <p:attrNameLst>
                                          <p:attrName>r</p:attrName>
                                        </p:attrNameLst>
                                      </p:cBhvr>
                                    </p:animRot>
                                    <p:animRot by="-1500000">
                                      <p:cBhvr>
                                        <p:cTn id="32" dur="125" fill="hold">
                                          <p:stCondLst>
                                            <p:cond delay="125"/>
                                          </p:stCondLst>
                                        </p:cTn>
                                        <p:tgtEl>
                                          <p:spTgt spid="4">
                                            <p:txEl>
                                              <p:pRg st="1" end="1"/>
                                            </p:txEl>
                                          </p:spTgt>
                                        </p:tgtEl>
                                        <p:attrNameLst>
                                          <p:attrName>r</p:attrName>
                                        </p:attrNameLst>
                                      </p:cBhvr>
                                    </p:animRot>
                                    <p:animRot by="-1500000">
                                      <p:cBhvr>
                                        <p:cTn id="33" dur="125" fill="hold">
                                          <p:stCondLst>
                                            <p:cond delay="250"/>
                                          </p:stCondLst>
                                        </p:cTn>
                                        <p:tgtEl>
                                          <p:spTgt spid="4">
                                            <p:txEl>
                                              <p:pRg st="1" end="1"/>
                                            </p:txEl>
                                          </p:spTgt>
                                        </p:tgtEl>
                                        <p:attrNameLst>
                                          <p:attrName>r</p:attrName>
                                        </p:attrNameLst>
                                      </p:cBhvr>
                                    </p:animRot>
                                    <p:animRot by="1500000">
                                      <p:cBhvr>
                                        <p:cTn id="34" dur="125" fill="hold">
                                          <p:stCondLst>
                                            <p:cond delay="375"/>
                                          </p:stCondLst>
                                        </p:cTn>
                                        <p:tgtEl>
                                          <p:spTgt spid="4">
                                            <p:txEl>
                                              <p:pRg st="1" end="1"/>
                                            </p:txEl>
                                          </p:spTgt>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4" presetClass="emph" presetSubtype="0" fill="hold" grpId="1" nodeType="clickEffect">
                                  <p:stCondLst>
                                    <p:cond delay="0"/>
                                  </p:stCondLst>
                                  <p:iterate type="lt">
                                    <p:tmPct val="10000"/>
                                  </p:iterate>
                                  <p:childTnLst>
                                    <p:animMotion origin="layout" path="M 2.08333E-6 -1.85185E-6 L 2.08333E-6 -0.07222 " pathEditMode="relative" rAng="0" ptsTypes="AA">
                                      <p:cBhvr>
                                        <p:cTn id="38" dur="250" accel="50000" decel="50000" autoRev="1" fill="hold">
                                          <p:stCondLst>
                                            <p:cond delay="0"/>
                                          </p:stCondLst>
                                        </p:cTn>
                                        <p:tgtEl>
                                          <p:spTgt spid="4">
                                            <p:txEl>
                                              <p:pRg st="0" end="0"/>
                                            </p:txEl>
                                          </p:spTgt>
                                        </p:tgtEl>
                                        <p:attrNameLst>
                                          <p:attrName>ppt_x</p:attrName>
                                          <p:attrName>ppt_y</p:attrName>
                                        </p:attrNameLst>
                                      </p:cBhvr>
                                      <p:rCtr x="0" y="-3611"/>
                                    </p:animMotion>
                                    <p:animRot by="1500000">
                                      <p:cBhvr>
                                        <p:cTn id="39" dur="125" fill="hold">
                                          <p:stCondLst>
                                            <p:cond delay="0"/>
                                          </p:stCondLst>
                                        </p:cTn>
                                        <p:tgtEl>
                                          <p:spTgt spid="4">
                                            <p:txEl>
                                              <p:pRg st="0" end="0"/>
                                            </p:txEl>
                                          </p:spTgt>
                                        </p:tgtEl>
                                        <p:attrNameLst>
                                          <p:attrName>r</p:attrName>
                                        </p:attrNameLst>
                                      </p:cBhvr>
                                    </p:animRot>
                                    <p:animRot by="-1500000">
                                      <p:cBhvr>
                                        <p:cTn id="40" dur="125" fill="hold">
                                          <p:stCondLst>
                                            <p:cond delay="125"/>
                                          </p:stCondLst>
                                        </p:cTn>
                                        <p:tgtEl>
                                          <p:spTgt spid="4">
                                            <p:txEl>
                                              <p:pRg st="0" end="0"/>
                                            </p:txEl>
                                          </p:spTgt>
                                        </p:tgtEl>
                                        <p:attrNameLst>
                                          <p:attrName>r</p:attrName>
                                        </p:attrNameLst>
                                      </p:cBhvr>
                                    </p:animRot>
                                    <p:animRot by="-1500000">
                                      <p:cBhvr>
                                        <p:cTn id="41" dur="125" fill="hold">
                                          <p:stCondLst>
                                            <p:cond delay="250"/>
                                          </p:stCondLst>
                                        </p:cTn>
                                        <p:tgtEl>
                                          <p:spTgt spid="4">
                                            <p:txEl>
                                              <p:pRg st="0" end="0"/>
                                            </p:txEl>
                                          </p:spTgt>
                                        </p:tgtEl>
                                        <p:attrNameLst>
                                          <p:attrName>r</p:attrName>
                                        </p:attrNameLst>
                                      </p:cBhvr>
                                    </p:animRot>
                                    <p:animRot by="1500000">
                                      <p:cBhvr>
                                        <p:cTn id="42" dur="125" fill="hold">
                                          <p:stCondLst>
                                            <p:cond delay="375"/>
                                          </p:stCondLst>
                                        </p:cTn>
                                        <p:tgtEl>
                                          <p:spTgt spid="4">
                                            <p:txEl>
                                              <p:pRg st="0" end="0"/>
                                            </p:txEl>
                                          </p:spTgt>
                                        </p:tgtEl>
                                        <p:attrNameLst>
                                          <p:attrName>r</p:attrName>
                                        </p:attrNameLst>
                                      </p:cBhvr>
                                    </p:animRot>
                                  </p:childTnLst>
                                </p:cTn>
                              </p:par>
                              <p:par>
                                <p:cTn id="43" presetID="34" presetClass="emph" presetSubtype="0" fill="hold" grpId="1" nodeType="withEffect">
                                  <p:stCondLst>
                                    <p:cond delay="0"/>
                                  </p:stCondLst>
                                  <p:iterate type="lt">
                                    <p:tmPct val="10000"/>
                                  </p:iterate>
                                  <p:childTnLst>
                                    <p:animMotion origin="layout" path="M 2.08333E-6 3.7037E-7 L 2.08333E-6 -0.07222 " pathEditMode="relative" rAng="0" ptsTypes="AA">
                                      <p:cBhvr>
                                        <p:cTn id="44" dur="250" accel="50000" decel="50000" autoRev="1" fill="hold">
                                          <p:stCondLst>
                                            <p:cond delay="0"/>
                                          </p:stCondLst>
                                        </p:cTn>
                                        <p:tgtEl>
                                          <p:spTgt spid="4">
                                            <p:txEl>
                                              <p:pRg st="1" end="1"/>
                                            </p:txEl>
                                          </p:spTgt>
                                        </p:tgtEl>
                                        <p:attrNameLst>
                                          <p:attrName>ppt_x</p:attrName>
                                          <p:attrName>ppt_y</p:attrName>
                                        </p:attrNameLst>
                                      </p:cBhvr>
                                      <p:rCtr x="0" y="-3611"/>
                                    </p:animMotion>
                                    <p:animRot by="1500000">
                                      <p:cBhvr>
                                        <p:cTn id="45" dur="125" fill="hold">
                                          <p:stCondLst>
                                            <p:cond delay="0"/>
                                          </p:stCondLst>
                                        </p:cTn>
                                        <p:tgtEl>
                                          <p:spTgt spid="4">
                                            <p:txEl>
                                              <p:pRg st="1" end="1"/>
                                            </p:txEl>
                                          </p:spTgt>
                                        </p:tgtEl>
                                        <p:attrNameLst>
                                          <p:attrName>r</p:attrName>
                                        </p:attrNameLst>
                                      </p:cBhvr>
                                    </p:animRot>
                                    <p:animRot by="-1500000">
                                      <p:cBhvr>
                                        <p:cTn id="46" dur="125" fill="hold">
                                          <p:stCondLst>
                                            <p:cond delay="125"/>
                                          </p:stCondLst>
                                        </p:cTn>
                                        <p:tgtEl>
                                          <p:spTgt spid="4">
                                            <p:txEl>
                                              <p:pRg st="1" end="1"/>
                                            </p:txEl>
                                          </p:spTgt>
                                        </p:tgtEl>
                                        <p:attrNameLst>
                                          <p:attrName>r</p:attrName>
                                        </p:attrNameLst>
                                      </p:cBhvr>
                                    </p:animRot>
                                    <p:animRot by="-1500000">
                                      <p:cBhvr>
                                        <p:cTn id="47" dur="125" fill="hold">
                                          <p:stCondLst>
                                            <p:cond delay="250"/>
                                          </p:stCondLst>
                                        </p:cTn>
                                        <p:tgtEl>
                                          <p:spTgt spid="4">
                                            <p:txEl>
                                              <p:pRg st="1" end="1"/>
                                            </p:txEl>
                                          </p:spTgt>
                                        </p:tgtEl>
                                        <p:attrNameLst>
                                          <p:attrName>r</p:attrName>
                                        </p:attrNameLst>
                                      </p:cBhvr>
                                    </p:animRot>
                                    <p:animRot by="1500000">
                                      <p:cBhvr>
                                        <p:cTn id="48" dur="125" fill="hold">
                                          <p:stCondLst>
                                            <p:cond delay="375"/>
                                          </p:stCondLst>
                                        </p:cTn>
                                        <p:tgtEl>
                                          <p:spTgt spid="4">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8"/>
                </p:tgtEl>
              </p:cMediaNode>
            </p:audio>
          </p:childTnLst>
        </p:cTn>
      </p:par>
    </p:tnLst>
    <p:bldLst>
      <p:bldP spid="4" grpId="0" build="allAtOnce"/>
      <p:bldP spid="4" grpId="1"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Đồng hồ treo tường Seiko Clock QXA638S chính hãng - SUNWatch"/>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52937" y="4173096"/>
            <a:ext cx="2114550" cy="21145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ĩa Cạn (P-90, P-80,P-70,P-60) Thúy Hương Duy Cường Thái Lan Opal Glasswar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2813" y="1372481"/>
            <a:ext cx="2408283" cy="22718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ệ treo tường hình tam giác có móc treo kệ đựng đồ dùng trong nhà xinh xinh  kt 30x30x10 cm | Shopee Việt Nam"/>
          <p:cNvPicPr>
            <a:picLocks noChangeAspect="1" noChangeArrowheads="1"/>
          </p:cNvPicPr>
          <p:nvPr/>
        </p:nvPicPr>
        <p:blipFill>
          <a:blip r:embed="rId3" cstate="print">
            <a:clrChange>
              <a:clrFrom>
                <a:srgbClr val="FDFDFF"/>
              </a:clrFrom>
              <a:clrTo>
                <a:srgbClr val="FDFDFF">
                  <a:alpha val="0"/>
                </a:srgbClr>
              </a:clrTo>
            </a:clrChange>
            <a:extLst>
              <a:ext uri="{28A0092B-C50C-407E-A947-70E740481C1C}">
                <a14:useLocalDpi xmlns:a14="http://schemas.microsoft.com/office/drawing/2010/main" val="0"/>
              </a:ext>
            </a:extLst>
          </a:blip>
          <a:srcRect/>
          <a:stretch>
            <a:fillRect/>
          </a:stretch>
        </p:blipFill>
        <p:spPr bwMode="auto">
          <a:xfrm>
            <a:off x="1594652" y="1314844"/>
            <a:ext cx="2667196" cy="266719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ộp Quà Vuông - V2510GA (25 x 25 x10 cm) | Tiki"/>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02917" y="1424596"/>
            <a:ext cx="2312600" cy="199135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Tủ Ngăn Kéo TNK402C - 5dayho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12514" y="4019233"/>
            <a:ext cx="3387802" cy="24222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08864" y="272117"/>
            <a:ext cx="6931145" cy="461665"/>
          </a:xfrm>
          <a:prstGeom prst="rect">
            <a:avLst/>
          </a:prstGeom>
          <a:noFill/>
        </p:spPr>
        <p:txBody>
          <a:bodyPr wrap="square" rtlCol="0">
            <a:spAutoFit/>
          </a:bodyPr>
          <a:lstStyle/>
          <a:p>
            <a:pPr algn="ctr"/>
            <a:r>
              <a:rPr lang="en-US" sz="2400" b="1" smtClean="0">
                <a:solidFill>
                  <a:srgbClr val="FF0000"/>
                </a:solidFill>
              </a:rPr>
              <a:t>Bé hãy chọn đúng đồ dùng có dạng hình tròn nhé!</a:t>
            </a:r>
            <a:endParaRPr lang="en-US" sz="2400" b="1">
              <a:solidFill>
                <a:srgbClr val="FF0000"/>
              </a:solidFill>
            </a:endParaRPr>
          </a:p>
        </p:txBody>
      </p:sp>
      <p:sp>
        <p:nvSpPr>
          <p:cNvPr id="23" name="Rectangle 22"/>
          <p:cNvSpPr/>
          <p:nvPr/>
        </p:nvSpPr>
        <p:spPr>
          <a:xfrm>
            <a:off x="2708864" y="3774316"/>
            <a:ext cx="406400" cy="4154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200015" y="3822005"/>
            <a:ext cx="406400" cy="4154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9732719" y="3566591"/>
            <a:ext cx="406400" cy="4154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629376" y="6347372"/>
            <a:ext cx="406400" cy="4154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403215" y="6335272"/>
            <a:ext cx="406400" cy="4154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794270" y="6345016"/>
            <a:ext cx="406400" cy="4154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2" descr="TICK | Định nghĩa trong Từ điển tiếng Anh Cambridg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6470" y="3462716"/>
            <a:ext cx="915526" cy="91552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2" descr="TICK | Định nghĩa trong Từ điển tiếng Anh Cambridg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09624" y="6020939"/>
            <a:ext cx="915526" cy="915526"/>
          </a:xfrm>
          <a:prstGeom prst="rect">
            <a:avLst/>
          </a:prstGeom>
          <a:noFill/>
          <a:extLst>
            <a:ext uri="{909E8E84-426E-40DD-AFC4-6F175D3DCCD1}">
              <a14:hiddenFill xmlns:a14="http://schemas.microsoft.com/office/drawing/2010/main">
                <a:solidFill>
                  <a:srgbClr val="FFFFFF"/>
                </a:solidFill>
              </a14:hiddenFill>
            </a:ext>
          </a:extLst>
        </p:spPr>
      </p:pic>
      <p:pic>
        <p:nvPicPr>
          <p:cNvPr id="37" name="Countdown 5 Seconds HD">
            <a:hlinkClick r:id="" action="ppaction://media"/>
          </p:cNvPr>
          <p:cNvPicPr>
            <a:picLocks noChangeAspect="1"/>
          </p:cNvPicPr>
          <p:nvPr>
            <a:videoFile r:link="rId7"/>
            <p:extLst>
              <p:ext uri="{DAA4B4D4-6D71-4841-9C94-3DE7FCFB9230}">
                <p14:media xmlns:p14="http://schemas.microsoft.com/office/powerpoint/2010/main" r:embed="rId8"/>
              </p:ext>
            </p:extLst>
          </p:nvPr>
        </p:nvPicPr>
        <p:blipFill>
          <a:blip r:embed="rId9"/>
          <a:stretch>
            <a:fillRect/>
          </a:stretch>
        </p:blipFill>
        <p:spPr>
          <a:xfrm>
            <a:off x="-3896" y="0"/>
            <a:ext cx="2162175" cy="1799925"/>
          </a:xfrm>
          <a:prstGeom prst="rect">
            <a:avLst/>
          </a:prstGeom>
        </p:spPr>
      </p:pic>
      <p:pic>
        <p:nvPicPr>
          <p:cNvPr id="12" name="Audio 11">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1430000" y="6096000"/>
            <a:ext cx="609600" cy="609600"/>
          </a:xfrm>
          <a:prstGeom prst="rect">
            <a:avLst/>
          </a:prstGeom>
        </p:spPr>
      </p:pic>
      <p:pic>
        <p:nvPicPr>
          <p:cNvPr id="3" name="Picture 2"/>
          <p:cNvPicPr>
            <a:picLocks noChangeAspect="1"/>
          </p:cNvPicPr>
          <p:nvPr/>
        </p:nvPicPr>
        <p:blipFill>
          <a:blip r:embed="rId13"/>
          <a:stretch>
            <a:fillRect/>
          </a:stretch>
        </p:blipFill>
        <p:spPr>
          <a:xfrm>
            <a:off x="1846540" y="4165256"/>
            <a:ext cx="2173993" cy="2179760"/>
          </a:xfrm>
          <a:prstGeom prst="rect">
            <a:avLst/>
          </a:prstGeom>
        </p:spPr>
      </p:pic>
      <p:pic>
        <p:nvPicPr>
          <p:cNvPr id="4" name="Picture 3"/>
          <p:cNvPicPr>
            <a:picLocks noChangeAspect="1"/>
          </p:cNvPicPr>
          <p:nvPr/>
        </p:nvPicPr>
        <p:blipFill>
          <a:blip r:embed="rId14"/>
          <a:stretch>
            <a:fillRect/>
          </a:stretch>
        </p:blipFill>
        <p:spPr>
          <a:xfrm>
            <a:off x="2454824" y="5984273"/>
            <a:ext cx="914479" cy="914479"/>
          </a:xfrm>
          <a:prstGeom prst="rect">
            <a:avLst/>
          </a:prstGeom>
        </p:spPr>
      </p:pic>
    </p:spTree>
    <p:custDataLst>
      <p:tags r:id="rId15"/>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41979">
        <p15:prstTrans prst="prestige"/>
      </p:transition>
    </mc:Choice>
    <mc:Fallback>
      <p:transition spd="slow" advTm="419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7"/>
                                        </p:tgtEl>
                                      </p:cBhvr>
                                    </p:cmd>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37"/>
                                        </p:tgtEl>
                                      </p:cBhvr>
                                    </p:animEffect>
                                    <p:set>
                                      <p:cBhvr>
                                        <p:cTn id="19" dur="1" fill="hold">
                                          <p:stCondLst>
                                            <p:cond delay="499"/>
                                          </p:stCondLst>
                                        </p:cTn>
                                        <p:tgtEl>
                                          <p:spTgt spid="37"/>
                                        </p:tgtEl>
                                        <p:attrNameLst>
                                          <p:attrName>style.visibility</p:attrName>
                                        </p:attrNameLst>
                                      </p:cBhvr>
                                      <p:to>
                                        <p:strVal val="hidden"/>
                                      </p:to>
                                    </p:set>
                                    <p:cmd type="call" cmd="stop">
                                      <p:cBhvr>
                                        <p:cTn id="20" dur="1">
                                          <p:stCondLst>
                                            <p:cond delay="499"/>
                                          </p:stCondLst>
                                        </p:cTn>
                                        <p:tgtEl>
                                          <p:spTgt spid="37"/>
                                        </p:tgtEl>
                                      </p:cBhvr>
                                    </p:cmd>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par>
                                <p:cTn id="28" presetID="53" presetClass="entr" presetSubtype="16"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par>
                                <p:cTn id="33" presetID="53" presetClass="entr" presetSubtype="16"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500" fill="hold"/>
                                        <p:tgtEl>
                                          <p:spTgt spid="35"/>
                                        </p:tgtEl>
                                        <p:attrNameLst>
                                          <p:attrName>ppt_w</p:attrName>
                                        </p:attrNameLst>
                                      </p:cBhvr>
                                      <p:tavLst>
                                        <p:tav tm="0">
                                          <p:val>
                                            <p:fltVal val="0"/>
                                          </p:val>
                                        </p:tav>
                                        <p:tav tm="100000">
                                          <p:val>
                                            <p:strVal val="#ppt_w"/>
                                          </p:val>
                                        </p:tav>
                                      </p:tavLst>
                                    </p:anim>
                                    <p:anim calcmode="lin" valueType="num">
                                      <p:cBhvr>
                                        <p:cTn id="36" dur="500" fill="hold"/>
                                        <p:tgtEl>
                                          <p:spTgt spid="35"/>
                                        </p:tgtEl>
                                        <p:attrNameLst>
                                          <p:attrName>ppt_h</p:attrName>
                                        </p:attrNameLst>
                                      </p:cBhvr>
                                      <p:tavLst>
                                        <p:tav tm="0">
                                          <p:val>
                                            <p:fltVal val="0"/>
                                          </p:val>
                                        </p:tav>
                                        <p:tav tm="100000">
                                          <p:val>
                                            <p:strVal val="#ppt_h"/>
                                          </p:val>
                                        </p:tav>
                                      </p:tavLst>
                                    </p:anim>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32" presetClass="emph" presetSubtype="0" fill="hold" nodeType="clickEffect">
                                  <p:stCondLst>
                                    <p:cond delay="0"/>
                                  </p:stCondLst>
                                  <p:childTnLst>
                                    <p:animRot by="120000">
                                      <p:cBhvr>
                                        <p:cTn id="41" dur="100" fill="hold">
                                          <p:stCondLst>
                                            <p:cond delay="0"/>
                                          </p:stCondLst>
                                        </p:cTn>
                                        <p:tgtEl>
                                          <p:spTgt spid="9"/>
                                        </p:tgtEl>
                                        <p:attrNameLst>
                                          <p:attrName>r</p:attrName>
                                        </p:attrNameLst>
                                      </p:cBhvr>
                                    </p:animRot>
                                    <p:animRot by="-240000">
                                      <p:cBhvr>
                                        <p:cTn id="42" dur="200" fill="hold">
                                          <p:stCondLst>
                                            <p:cond delay="200"/>
                                          </p:stCondLst>
                                        </p:cTn>
                                        <p:tgtEl>
                                          <p:spTgt spid="9"/>
                                        </p:tgtEl>
                                        <p:attrNameLst>
                                          <p:attrName>r</p:attrName>
                                        </p:attrNameLst>
                                      </p:cBhvr>
                                    </p:animRot>
                                    <p:animRot by="240000">
                                      <p:cBhvr>
                                        <p:cTn id="43" dur="200" fill="hold">
                                          <p:stCondLst>
                                            <p:cond delay="400"/>
                                          </p:stCondLst>
                                        </p:cTn>
                                        <p:tgtEl>
                                          <p:spTgt spid="9"/>
                                        </p:tgtEl>
                                        <p:attrNameLst>
                                          <p:attrName>r</p:attrName>
                                        </p:attrNameLst>
                                      </p:cBhvr>
                                    </p:animRot>
                                    <p:animRot by="-240000">
                                      <p:cBhvr>
                                        <p:cTn id="44" dur="200" fill="hold">
                                          <p:stCondLst>
                                            <p:cond delay="600"/>
                                          </p:stCondLst>
                                        </p:cTn>
                                        <p:tgtEl>
                                          <p:spTgt spid="9"/>
                                        </p:tgtEl>
                                        <p:attrNameLst>
                                          <p:attrName>r</p:attrName>
                                        </p:attrNameLst>
                                      </p:cBhvr>
                                    </p:animRot>
                                    <p:animRot by="120000">
                                      <p:cBhvr>
                                        <p:cTn id="45" dur="200" fill="hold">
                                          <p:stCondLst>
                                            <p:cond delay="800"/>
                                          </p:stCondLst>
                                        </p:cTn>
                                        <p:tgtEl>
                                          <p:spTgt spid="9"/>
                                        </p:tgtEl>
                                        <p:attrNameLst>
                                          <p:attrName>r</p:attrName>
                                        </p:attrNameLst>
                                      </p:cBhvr>
                                    </p:animRot>
                                  </p:childTnLst>
                                </p:cTn>
                              </p:par>
                              <p:par>
                                <p:cTn id="46" presetID="32" presetClass="emph" presetSubtype="0" fill="hold" nodeType="withEffect">
                                  <p:stCondLst>
                                    <p:cond delay="0"/>
                                  </p:stCondLst>
                                  <p:childTnLst>
                                    <p:animRot by="120000">
                                      <p:cBhvr>
                                        <p:cTn id="47" dur="100" fill="hold">
                                          <p:stCondLst>
                                            <p:cond delay="0"/>
                                          </p:stCondLst>
                                        </p:cTn>
                                        <p:tgtEl>
                                          <p:spTgt spid="8"/>
                                        </p:tgtEl>
                                        <p:attrNameLst>
                                          <p:attrName>r</p:attrName>
                                        </p:attrNameLst>
                                      </p:cBhvr>
                                    </p:animRot>
                                    <p:animRot by="-240000">
                                      <p:cBhvr>
                                        <p:cTn id="48" dur="200" fill="hold">
                                          <p:stCondLst>
                                            <p:cond delay="200"/>
                                          </p:stCondLst>
                                        </p:cTn>
                                        <p:tgtEl>
                                          <p:spTgt spid="8"/>
                                        </p:tgtEl>
                                        <p:attrNameLst>
                                          <p:attrName>r</p:attrName>
                                        </p:attrNameLst>
                                      </p:cBhvr>
                                    </p:animRot>
                                    <p:animRot by="240000">
                                      <p:cBhvr>
                                        <p:cTn id="49" dur="200" fill="hold">
                                          <p:stCondLst>
                                            <p:cond delay="400"/>
                                          </p:stCondLst>
                                        </p:cTn>
                                        <p:tgtEl>
                                          <p:spTgt spid="8"/>
                                        </p:tgtEl>
                                        <p:attrNameLst>
                                          <p:attrName>r</p:attrName>
                                        </p:attrNameLst>
                                      </p:cBhvr>
                                    </p:animRot>
                                    <p:animRot by="-240000">
                                      <p:cBhvr>
                                        <p:cTn id="50" dur="200" fill="hold">
                                          <p:stCondLst>
                                            <p:cond delay="600"/>
                                          </p:stCondLst>
                                        </p:cTn>
                                        <p:tgtEl>
                                          <p:spTgt spid="8"/>
                                        </p:tgtEl>
                                        <p:attrNameLst>
                                          <p:attrName>r</p:attrName>
                                        </p:attrNameLst>
                                      </p:cBhvr>
                                    </p:animRot>
                                    <p:animRot by="120000">
                                      <p:cBhvr>
                                        <p:cTn id="51" dur="200" fill="hold">
                                          <p:stCondLst>
                                            <p:cond delay="800"/>
                                          </p:stCondLst>
                                        </p:cTn>
                                        <p:tgtEl>
                                          <p:spTgt spid="8"/>
                                        </p:tgtEl>
                                        <p:attrNameLst>
                                          <p:attrName>r</p:attrName>
                                        </p:attrNameLst>
                                      </p:cBhvr>
                                    </p:animRot>
                                  </p:childTnLst>
                                </p:cTn>
                              </p:par>
                              <p:par>
                                <p:cTn id="52" presetID="32" presetClass="emph" presetSubtype="0" fill="hold" nodeType="withEffect">
                                  <p:stCondLst>
                                    <p:cond delay="0"/>
                                  </p:stCondLst>
                                  <p:childTnLst>
                                    <p:animRot by="120000">
                                      <p:cBhvr>
                                        <p:cTn id="53" dur="100" fill="hold">
                                          <p:stCondLst>
                                            <p:cond delay="0"/>
                                          </p:stCondLst>
                                        </p:cTn>
                                        <p:tgtEl>
                                          <p:spTgt spid="3"/>
                                        </p:tgtEl>
                                        <p:attrNameLst>
                                          <p:attrName>r</p:attrName>
                                        </p:attrNameLst>
                                      </p:cBhvr>
                                    </p:animRot>
                                    <p:animRot by="-240000">
                                      <p:cBhvr>
                                        <p:cTn id="54" dur="200" fill="hold">
                                          <p:stCondLst>
                                            <p:cond delay="200"/>
                                          </p:stCondLst>
                                        </p:cTn>
                                        <p:tgtEl>
                                          <p:spTgt spid="3"/>
                                        </p:tgtEl>
                                        <p:attrNameLst>
                                          <p:attrName>r</p:attrName>
                                        </p:attrNameLst>
                                      </p:cBhvr>
                                    </p:animRot>
                                    <p:animRot by="240000">
                                      <p:cBhvr>
                                        <p:cTn id="55" dur="200" fill="hold">
                                          <p:stCondLst>
                                            <p:cond delay="400"/>
                                          </p:stCondLst>
                                        </p:cTn>
                                        <p:tgtEl>
                                          <p:spTgt spid="3"/>
                                        </p:tgtEl>
                                        <p:attrNameLst>
                                          <p:attrName>r</p:attrName>
                                        </p:attrNameLst>
                                      </p:cBhvr>
                                    </p:animRot>
                                    <p:animRot by="-240000">
                                      <p:cBhvr>
                                        <p:cTn id="56" dur="200" fill="hold">
                                          <p:stCondLst>
                                            <p:cond delay="600"/>
                                          </p:stCondLst>
                                        </p:cTn>
                                        <p:tgtEl>
                                          <p:spTgt spid="3"/>
                                        </p:tgtEl>
                                        <p:attrNameLst>
                                          <p:attrName>r</p:attrName>
                                        </p:attrNameLst>
                                      </p:cBhvr>
                                    </p:animRot>
                                    <p:animRot by="120000">
                                      <p:cBhvr>
                                        <p:cTn id="5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8" fill="hold" display="0">
                  <p:stCondLst>
                    <p:cond delay="indefinite"/>
                  </p:stCondLst>
                </p:cTn>
                <p:tgtEl>
                  <p:spTgt spid="37"/>
                </p:tgtEl>
              </p:cMediaNode>
            </p:video>
            <p:audio isNarration="1">
              <p:cMediaNode vol="80000" showWhenStopped="0">
                <p:cTn id="59"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5141" y="348734"/>
            <a:ext cx="7070718" cy="461665"/>
          </a:xfrm>
          <a:prstGeom prst="rect">
            <a:avLst/>
          </a:prstGeom>
        </p:spPr>
        <p:txBody>
          <a:bodyPr wrap="none">
            <a:spAutoFit/>
          </a:bodyPr>
          <a:lstStyle/>
          <a:p>
            <a:pPr algn="ctr"/>
            <a:r>
              <a:rPr lang="en-US" sz="2400" b="1">
                <a:solidFill>
                  <a:srgbClr val="FF0000"/>
                </a:solidFill>
              </a:rPr>
              <a:t>Bé hãy chọn đúng đồ dùng có dạng hình </a:t>
            </a:r>
            <a:r>
              <a:rPr lang="en-US" sz="2400" b="1" smtClean="0">
                <a:solidFill>
                  <a:srgbClr val="FF0000"/>
                </a:solidFill>
              </a:rPr>
              <a:t>tam giác </a:t>
            </a:r>
            <a:r>
              <a:rPr lang="en-US" sz="2400" b="1">
                <a:solidFill>
                  <a:srgbClr val="FF0000"/>
                </a:solidFill>
              </a:rPr>
              <a:t>nhé!</a:t>
            </a:r>
            <a:endParaRPr lang="en-US" sz="2400" b="1">
              <a:solidFill>
                <a:srgbClr val="FF0000"/>
              </a:solidFill>
            </a:endParaRPr>
          </a:p>
        </p:txBody>
      </p:sp>
      <p:pic>
        <p:nvPicPr>
          <p:cNvPr id="4" name="Countdown 5 Seconds HD">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3896" y="0"/>
            <a:ext cx="2162175" cy="1799925"/>
          </a:xfrm>
          <a:prstGeom prst="rect">
            <a:avLst/>
          </a:prstGeom>
        </p:spPr>
      </p:pic>
      <p:pic>
        <p:nvPicPr>
          <p:cNvPr id="5" name="Picture 2" descr="kệ treo tường hình tam giác có móc treo kệ đựng đồ dùng trong nhà xinh xinh  kt 30x30x10 cm | Shopee Việt Nam"/>
          <p:cNvPicPr>
            <a:picLocks noChangeAspect="1" noChangeArrowheads="1"/>
          </p:cNvPicPr>
          <p:nvPr/>
        </p:nvPicPr>
        <p:blipFill>
          <a:blip r:embed="rId4" cstate="print">
            <a:clrChange>
              <a:clrFrom>
                <a:srgbClr val="FDFDFF"/>
              </a:clrFrom>
              <a:clrTo>
                <a:srgbClr val="FDFDFF">
                  <a:alpha val="0"/>
                </a:srgbClr>
              </a:clrTo>
            </a:clrChange>
            <a:extLst>
              <a:ext uri="{28A0092B-C50C-407E-A947-70E740481C1C}">
                <a14:useLocalDpi xmlns:a14="http://schemas.microsoft.com/office/drawing/2010/main" val="0"/>
              </a:ext>
            </a:extLst>
          </a:blip>
          <a:srcRect/>
          <a:stretch>
            <a:fillRect/>
          </a:stretch>
        </p:blipFill>
        <p:spPr bwMode="auto">
          <a:xfrm>
            <a:off x="1532639" y="980464"/>
            <a:ext cx="2667196" cy="266719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Bánh Custas Nhân Kem 12 Gói 282g | Monami Mart"/>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1799" y="989524"/>
            <a:ext cx="2527336" cy="252733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ình ảnh Phim Hoạt Hình Bánh Rán Vẽ Tay Png Tải Về Bánh Rán Vòng Sô Cô La  đường, Bánh Kẹp, Tráng Miệng, Lớp Vector và PNG với nền trong suốt để"/>
          <p:cNvPicPr>
            <a:picLocks noChangeAspect="1" noChangeArrowheads="1"/>
          </p:cNvPicPr>
          <p:nvPr/>
        </p:nvPicPr>
        <p:blipFill>
          <a:blip r:embed="rId6">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667487" y="3845670"/>
            <a:ext cx="2822575" cy="282257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Biển báo giao thông hình tam giác"/>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04925" y="1020885"/>
            <a:ext cx="3957602" cy="229541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ình ảnh Thước Tam Giác Màu Vàng Vàng Góc Phải Học Thước Tam Giác Vuông,  Học Tam Giác, Hằng Ngày, Thước Tam Giác Màu Vàng Vàng trong suốt PNG và  Vector để"/>
          <p:cNvPicPr>
            <a:picLocks noChangeAspect="1" noChangeArrowheads="1"/>
          </p:cNvPicPr>
          <p:nvPr/>
        </p:nvPicPr>
        <p:blipFill>
          <a:blip r:embed="rId8">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14894769">
            <a:off x="8911789" y="3940137"/>
            <a:ext cx="2827460" cy="28274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ờ thông minh hình vuông | đồ chơi gỗ Việt Nam | Đồ chơi gỗ KENDOTOY"/>
          <p:cNvPicPr>
            <a:picLocks noChangeAspect="1" noChangeArrowheads="1"/>
          </p:cNvPicPr>
          <p:nvPr/>
        </p:nvPicPr>
        <p:blipFill>
          <a:blip r:embed="rId9" cstate="print">
            <a:clrChange>
              <a:clrFrom>
                <a:srgbClr val="E9F0FA"/>
              </a:clrFrom>
              <a:clrTo>
                <a:srgbClr val="E9F0FA">
                  <a:alpha val="0"/>
                </a:srgbClr>
              </a:clrTo>
            </a:clrChange>
            <a:extLst>
              <a:ext uri="{28A0092B-C50C-407E-A947-70E740481C1C}">
                <a14:useLocalDpi xmlns:a14="http://schemas.microsoft.com/office/drawing/2010/main" val="0"/>
              </a:ext>
            </a:extLst>
          </a:blip>
          <a:srcRect/>
          <a:stretch>
            <a:fillRect/>
          </a:stretch>
        </p:blipFill>
        <p:spPr bwMode="auto">
          <a:xfrm>
            <a:off x="4764407" y="3789997"/>
            <a:ext cx="3760474" cy="25109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571874" y="3724585"/>
            <a:ext cx="406400" cy="4154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591591" y="3485550"/>
            <a:ext cx="406400" cy="4154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0033083" y="3522393"/>
            <a:ext cx="406400" cy="4154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801941" y="6308187"/>
            <a:ext cx="406400" cy="4154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611367" y="6239366"/>
            <a:ext cx="406400" cy="4154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0455167" y="6238001"/>
            <a:ext cx="406400" cy="4154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tick1 - VIETNAM IT"/>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4688" y="3427298"/>
            <a:ext cx="705255" cy="6856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tick1 - VIETNAM IT"/>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72891" y="3224722"/>
            <a:ext cx="705255" cy="6856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tick1 - VIETNAM IT"/>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21801" y="5982580"/>
            <a:ext cx="705255" cy="685665"/>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3"/>
          <a:stretch>
            <a:fillRect/>
          </a:stretch>
        </p:blipFill>
        <p:spPr>
          <a:xfrm>
            <a:off x="11430000" y="6096000"/>
            <a:ext cx="609600" cy="609600"/>
          </a:xfrm>
          <a:prstGeom prst="rect">
            <a:avLst/>
          </a:prstGeom>
        </p:spPr>
      </p:pic>
    </p:spTree>
    <p:custDataLst>
      <p:tags r:id="rId14"/>
    </p:custDataLst>
  </p:cSld>
  <p:clrMapOvr>
    <a:masterClrMapping/>
  </p:clrMapOvr>
  <p:transition spd="slow" advTm="30066">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4"/>
                                        </p:tgtEl>
                                      </p:cBhvr>
                                    </p:animEffect>
                                    <p:set>
                                      <p:cBhvr>
                                        <p:cTn id="19" dur="1" fill="hold">
                                          <p:stCondLst>
                                            <p:cond delay="499"/>
                                          </p:stCondLst>
                                        </p:cTn>
                                        <p:tgtEl>
                                          <p:spTgt spid="4"/>
                                        </p:tgtEl>
                                        <p:attrNameLst>
                                          <p:attrName>style.visibility</p:attrName>
                                        </p:attrNameLst>
                                      </p:cBhvr>
                                      <p:to>
                                        <p:strVal val="hidden"/>
                                      </p:to>
                                    </p:set>
                                    <p:cmd type="call" cmd="stop">
                                      <p:cBhvr>
                                        <p:cTn id="20" dur="1">
                                          <p:stCondLst>
                                            <p:cond delay="499"/>
                                          </p:stCondLst>
                                        </p:cTn>
                                        <p:tgtEl>
                                          <p:spTgt spid="4"/>
                                        </p:tgtEl>
                                      </p:cBhvr>
                                    </p:cmd>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p:cTn id="25" dur="500" fill="hold"/>
                                        <p:tgtEl>
                                          <p:spTgt spid="1028"/>
                                        </p:tgtEl>
                                        <p:attrNameLst>
                                          <p:attrName>ppt_w</p:attrName>
                                        </p:attrNameLst>
                                      </p:cBhvr>
                                      <p:tavLst>
                                        <p:tav tm="0">
                                          <p:val>
                                            <p:fltVal val="0"/>
                                          </p:val>
                                        </p:tav>
                                        <p:tav tm="100000">
                                          <p:val>
                                            <p:strVal val="#ppt_w"/>
                                          </p:val>
                                        </p:tav>
                                      </p:tavLst>
                                    </p:anim>
                                    <p:anim calcmode="lin" valueType="num">
                                      <p:cBhvr>
                                        <p:cTn id="26" dur="500" fill="hold"/>
                                        <p:tgtEl>
                                          <p:spTgt spid="1028"/>
                                        </p:tgtEl>
                                        <p:attrNameLst>
                                          <p:attrName>ppt_h</p:attrName>
                                        </p:attrNameLst>
                                      </p:cBhvr>
                                      <p:tavLst>
                                        <p:tav tm="0">
                                          <p:val>
                                            <p:fltVal val="0"/>
                                          </p:val>
                                        </p:tav>
                                        <p:tav tm="100000">
                                          <p:val>
                                            <p:strVal val="#ppt_h"/>
                                          </p:val>
                                        </p:tav>
                                      </p:tavLst>
                                    </p:anim>
                                    <p:animEffect transition="in" filter="fade">
                                      <p:cBhvr>
                                        <p:cTn id="27" dur="500"/>
                                        <p:tgtEl>
                                          <p:spTgt spid="1028"/>
                                        </p:tgtEl>
                                      </p:cBhvr>
                                    </p:animEffect>
                                  </p:childTnLst>
                                </p:cTn>
                              </p:par>
                              <p:par>
                                <p:cTn id="28" presetID="53" presetClass="entr" presetSubtype="16"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fltVal val="0"/>
                                          </p:val>
                                        </p:tav>
                                        <p:tav tm="100000">
                                          <p:val>
                                            <p:strVal val="#ppt_w"/>
                                          </p:val>
                                        </p:tav>
                                      </p:tavLst>
                                    </p:anim>
                                    <p:anim calcmode="lin" valueType="num">
                                      <p:cBhvr>
                                        <p:cTn id="31" dur="500" fill="hold"/>
                                        <p:tgtEl>
                                          <p:spTgt spid="21"/>
                                        </p:tgtEl>
                                        <p:attrNameLst>
                                          <p:attrName>ppt_h</p:attrName>
                                        </p:attrNameLst>
                                      </p:cBhvr>
                                      <p:tavLst>
                                        <p:tav tm="0">
                                          <p:val>
                                            <p:fltVal val="0"/>
                                          </p:val>
                                        </p:tav>
                                        <p:tav tm="100000">
                                          <p:val>
                                            <p:strVal val="#ppt_h"/>
                                          </p:val>
                                        </p:tav>
                                      </p:tavLst>
                                    </p:anim>
                                    <p:animEffect transition="in" filter="fade">
                                      <p:cBhvr>
                                        <p:cTn id="32" dur="500"/>
                                        <p:tgtEl>
                                          <p:spTgt spid="21"/>
                                        </p:tgtEl>
                                      </p:cBhvr>
                                    </p:animEffect>
                                  </p:childTnLst>
                                </p:cTn>
                              </p:par>
                              <p:par>
                                <p:cTn id="33" presetID="53" presetClass="entr" presetSubtype="16"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32" presetClass="emph" presetSubtype="0" fill="hold" nodeType="withEffect">
                                  <p:stCondLst>
                                    <p:cond delay="0"/>
                                  </p:stCondLst>
                                  <p:childTnLst>
                                    <p:animRot by="120000">
                                      <p:cBhvr>
                                        <p:cTn id="39" dur="100" fill="hold">
                                          <p:stCondLst>
                                            <p:cond delay="0"/>
                                          </p:stCondLst>
                                        </p:cTn>
                                        <p:tgtEl>
                                          <p:spTgt spid="5"/>
                                        </p:tgtEl>
                                        <p:attrNameLst>
                                          <p:attrName>r</p:attrName>
                                        </p:attrNameLst>
                                      </p:cBhvr>
                                    </p:animRot>
                                    <p:animRot by="-240000">
                                      <p:cBhvr>
                                        <p:cTn id="40" dur="200" fill="hold">
                                          <p:stCondLst>
                                            <p:cond delay="200"/>
                                          </p:stCondLst>
                                        </p:cTn>
                                        <p:tgtEl>
                                          <p:spTgt spid="5"/>
                                        </p:tgtEl>
                                        <p:attrNameLst>
                                          <p:attrName>r</p:attrName>
                                        </p:attrNameLst>
                                      </p:cBhvr>
                                    </p:animRot>
                                    <p:animRot by="240000">
                                      <p:cBhvr>
                                        <p:cTn id="41" dur="200" fill="hold">
                                          <p:stCondLst>
                                            <p:cond delay="400"/>
                                          </p:stCondLst>
                                        </p:cTn>
                                        <p:tgtEl>
                                          <p:spTgt spid="5"/>
                                        </p:tgtEl>
                                        <p:attrNameLst>
                                          <p:attrName>r</p:attrName>
                                        </p:attrNameLst>
                                      </p:cBhvr>
                                    </p:animRot>
                                    <p:animRot by="-240000">
                                      <p:cBhvr>
                                        <p:cTn id="42" dur="200" fill="hold">
                                          <p:stCondLst>
                                            <p:cond delay="600"/>
                                          </p:stCondLst>
                                        </p:cTn>
                                        <p:tgtEl>
                                          <p:spTgt spid="5"/>
                                        </p:tgtEl>
                                        <p:attrNameLst>
                                          <p:attrName>r</p:attrName>
                                        </p:attrNameLst>
                                      </p:cBhvr>
                                    </p:animRot>
                                    <p:animRot by="120000">
                                      <p:cBhvr>
                                        <p:cTn id="43" dur="200" fill="hold">
                                          <p:stCondLst>
                                            <p:cond delay="800"/>
                                          </p:stCondLst>
                                        </p:cTn>
                                        <p:tgtEl>
                                          <p:spTgt spid="5"/>
                                        </p:tgtEl>
                                        <p:attrNameLst>
                                          <p:attrName>r</p:attrName>
                                        </p:attrNameLst>
                                      </p:cBhvr>
                                    </p:animRot>
                                  </p:childTnLst>
                                </p:cTn>
                              </p:par>
                              <p:par>
                                <p:cTn id="44" presetID="32" presetClass="emph" presetSubtype="0" fill="hold" nodeType="withEffect">
                                  <p:stCondLst>
                                    <p:cond delay="0"/>
                                  </p:stCondLst>
                                  <p:childTnLst>
                                    <p:animRot by="120000">
                                      <p:cBhvr>
                                        <p:cTn id="45" dur="100" fill="hold">
                                          <p:stCondLst>
                                            <p:cond delay="0"/>
                                          </p:stCondLst>
                                        </p:cTn>
                                        <p:tgtEl>
                                          <p:spTgt spid="3084"/>
                                        </p:tgtEl>
                                        <p:attrNameLst>
                                          <p:attrName>r</p:attrName>
                                        </p:attrNameLst>
                                      </p:cBhvr>
                                    </p:animRot>
                                    <p:animRot by="-240000">
                                      <p:cBhvr>
                                        <p:cTn id="46" dur="200" fill="hold">
                                          <p:stCondLst>
                                            <p:cond delay="200"/>
                                          </p:stCondLst>
                                        </p:cTn>
                                        <p:tgtEl>
                                          <p:spTgt spid="3084"/>
                                        </p:tgtEl>
                                        <p:attrNameLst>
                                          <p:attrName>r</p:attrName>
                                        </p:attrNameLst>
                                      </p:cBhvr>
                                    </p:animRot>
                                    <p:animRot by="240000">
                                      <p:cBhvr>
                                        <p:cTn id="47" dur="200" fill="hold">
                                          <p:stCondLst>
                                            <p:cond delay="400"/>
                                          </p:stCondLst>
                                        </p:cTn>
                                        <p:tgtEl>
                                          <p:spTgt spid="3084"/>
                                        </p:tgtEl>
                                        <p:attrNameLst>
                                          <p:attrName>r</p:attrName>
                                        </p:attrNameLst>
                                      </p:cBhvr>
                                    </p:animRot>
                                    <p:animRot by="-240000">
                                      <p:cBhvr>
                                        <p:cTn id="48" dur="200" fill="hold">
                                          <p:stCondLst>
                                            <p:cond delay="600"/>
                                          </p:stCondLst>
                                        </p:cTn>
                                        <p:tgtEl>
                                          <p:spTgt spid="3084"/>
                                        </p:tgtEl>
                                        <p:attrNameLst>
                                          <p:attrName>r</p:attrName>
                                        </p:attrNameLst>
                                      </p:cBhvr>
                                    </p:animRot>
                                    <p:animRot by="120000">
                                      <p:cBhvr>
                                        <p:cTn id="49" dur="200" fill="hold">
                                          <p:stCondLst>
                                            <p:cond delay="800"/>
                                          </p:stCondLst>
                                        </p:cTn>
                                        <p:tgtEl>
                                          <p:spTgt spid="3084"/>
                                        </p:tgtEl>
                                        <p:attrNameLst>
                                          <p:attrName>r</p:attrName>
                                        </p:attrNameLst>
                                      </p:cBhvr>
                                    </p:animRot>
                                  </p:childTnLst>
                                </p:cTn>
                              </p:par>
                              <p:par>
                                <p:cTn id="50" presetID="32" presetClass="emph" presetSubtype="0" fill="hold" nodeType="withEffect">
                                  <p:stCondLst>
                                    <p:cond delay="0"/>
                                  </p:stCondLst>
                                  <p:childTnLst>
                                    <p:animRot by="120000">
                                      <p:cBhvr>
                                        <p:cTn id="51" dur="100" fill="hold">
                                          <p:stCondLst>
                                            <p:cond delay="0"/>
                                          </p:stCondLst>
                                        </p:cTn>
                                        <p:tgtEl>
                                          <p:spTgt spid="3086"/>
                                        </p:tgtEl>
                                        <p:attrNameLst>
                                          <p:attrName>r</p:attrName>
                                        </p:attrNameLst>
                                      </p:cBhvr>
                                    </p:animRot>
                                    <p:animRot by="-240000">
                                      <p:cBhvr>
                                        <p:cTn id="52" dur="200" fill="hold">
                                          <p:stCondLst>
                                            <p:cond delay="200"/>
                                          </p:stCondLst>
                                        </p:cTn>
                                        <p:tgtEl>
                                          <p:spTgt spid="3086"/>
                                        </p:tgtEl>
                                        <p:attrNameLst>
                                          <p:attrName>r</p:attrName>
                                        </p:attrNameLst>
                                      </p:cBhvr>
                                    </p:animRot>
                                    <p:animRot by="240000">
                                      <p:cBhvr>
                                        <p:cTn id="53" dur="200" fill="hold">
                                          <p:stCondLst>
                                            <p:cond delay="400"/>
                                          </p:stCondLst>
                                        </p:cTn>
                                        <p:tgtEl>
                                          <p:spTgt spid="3086"/>
                                        </p:tgtEl>
                                        <p:attrNameLst>
                                          <p:attrName>r</p:attrName>
                                        </p:attrNameLst>
                                      </p:cBhvr>
                                    </p:animRot>
                                    <p:animRot by="-240000">
                                      <p:cBhvr>
                                        <p:cTn id="54" dur="200" fill="hold">
                                          <p:stCondLst>
                                            <p:cond delay="600"/>
                                          </p:stCondLst>
                                        </p:cTn>
                                        <p:tgtEl>
                                          <p:spTgt spid="3086"/>
                                        </p:tgtEl>
                                        <p:attrNameLst>
                                          <p:attrName>r</p:attrName>
                                        </p:attrNameLst>
                                      </p:cBhvr>
                                    </p:animRot>
                                    <p:animRot by="120000">
                                      <p:cBhvr>
                                        <p:cTn id="55" dur="200" fill="hold">
                                          <p:stCondLst>
                                            <p:cond delay="800"/>
                                          </p:stCondLst>
                                        </p:cTn>
                                        <p:tgtEl>
                                          <p:spTgt spid="30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6" fill="hold" display="0">
                  <p:stCondLst>
                    <p:cond delay="indefinite"/>
                  </p:stCondLst>
                </p:cTn>
                <p:tgtEl>
                  <p:spTgt spid="4"/>
                </p:tgtEl>
              </p:cMediaNode>
            </p:video>
            <p:audio isNarration="1">
              <p:cMediaNode vol="80000" showWhenStopped="0">
                <p:cTn id="5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b="-9000"/>
          </a:stretch>
        </a:blipFill>
        <a:effectLst/>
      </p:bgPr>
    </p:bg>
    <p:spTree>
      <p:nvGrpSpPr>
        <p:cNvPr id="1" name=""/>
        <p:cNvGrpSpPr/>
        <p:nvPr/>
      </p:nvGrpSpPr>
      <p:grpSpPr>
        <a:xfrm>
          <a:off x="0" y="0"/>
          <a:ext cx="0" cy="0"/>
          <a:chOff x="0" y="0"/>
          <a:chExt cx="0" cy="0"/>
        </a:xfrm>
      </p:grpSpPr>
      <p:sp>
        <p:nvSpPr>
          <p:cNvPr id="4" name="Hộp Văn bản 3"/>
          <p:cNvSpPr txBox="1"/>
          <p:nvPr/>
        </p:nvSpPr>
        <p:spPr>
          <a:xfrm>
            <a:off x="5636301" y="2968052"/>
            <a:ext cx="65" cy="276999"/>
          </a:xfrm>
          <a:prstGeom prst="rect">
            <a:avLst/>
          </a:prstGeom>
          <a:noFill/>
        </p:spPr>
        <p:txBody>
          <a:bodyPr wrap="none" lIns="0" tIns="0" rIns="0" bIns="0" rtlCol="0">
            <a:spAutoFit/>
          </a:bodyPr>
          <a:lstStyle/>
          <a:p>
            <a:endParaRPr lang="vi-VN" dirty="0">
              <a:solidFill>
                <a:prstClr val="black"/>
              </a:solidFill>
            </a:endParaRPr>
          </a:p>
        </p:txBody>
      </p:sp>
      <p:sp>
        <p:nvSpPr>
          <p:cNvPr id="5" name="Hộp Văn bản 4"/>
          <p:cNvSpPr txBox="1"/>
          <p:nvPr/>
        </p:nvSpPr>
        <p:spPr>
          <a:xfrm>
            <a:off x="1720380" y="1647644"/>
            <a:ext cx="9385903" cy="1569660"/>
          </a:xfrm>
          <a:prstGeom prst="rect">
            <a:avLst/>
          </a:prstGeom>
          <a:noFill/>
        </p:spPr>
        <p:txBody>
          <a:bodyPr wrap="none" rtlCol="0">
            <a:spAutoFit/>
          </a:bodyPr>
          <a:lstStyle/>
          <a:p>
            <a:r>
              <a:rPr lang="en-US" sz="9600" b="1" dirty="0" err="1">
                <a:solidFill>
                  <a:srgbClr val="4F81BD"/>
                </a:solidFill>
                <a:latin typeface="HP-005" panose="020B0603050302020204" pitchFamily="34" charset="0"/>
              </a:rPr>
              <a:t>Hẹn</a:t>
            </a:r>
            <a:r>
              <a:rPr lang="en-US" sz="9600" b="1" dirty="0">
                <a:solidFill>
                  <a:srgbClr val="4F81BD"/>
                </a:solidFill>
                <a:latin typeface="HP-005" panose="020B0603050302020204" pitchFamily="34" charset="0"/>
              </a:rPr>
              <a:t> </a:t>
            </a:r>
            <a:r>
              <a:rPr lang="en-US" sz="9600" b="1" dirty="0" err="1">
                <a:solidFill>
                  <a:srgbClr val="4F81BD"/>
                </a:solidFill>
                <a:latin typeface="HP-005" panose="020B0603050302020204" pitchFamily="34" charset="0"/>
              </a:rPr>
              <a:t>gặp</a:t>
            </a:r>
            <a:r>
              <a:rPr lang="en-US" sz="9600" b="1" dirty="0">
                <a:solidFill>
                  <a:srgbClr val="4F81BD"/>
                </a:solidFill>
                <a:latin typeface="HP-005" panose="020B0603050302020204" pitchFamily="34" charset="0"/>
              </a:rPr>
              <a:t> </a:t>
            </a:r>
            <a:r>
              <a:rPr lang="en-US" sz="9600" b="1" dirty="0" err="1">
                <a:solidFill>
                  <a:srgbClr val="4F81BD"/>
                </a:solidFill>
                <a:latin typeface="HP-005" panose="020B0603050302020204" pitchFamily="34" charset="0"/>
              </a:rPr>
              <a:t>lại</a:t>
            </a:r>
            <a:r>
              <a:rPr lang="en-US" sz="9600" b="1" dirty="0">
                <a:solidFill>
                  <a:srgbClr val="4F81BD"/>
                </a:solidFill>
                <a:latin typeface="HP-005" panose="020B0603050302020204" pitchFamily="34" charset="0"/>
              </a:rPr>
              <a:t> </a:t>
            </a:r>
            <a:r>
              <a:rPr lang="en-US" sz="9600" b="1" dirty="0" err="1">
                <a:solidFill>
                  <a:srgbClr val="4F81BD"/>
                </a:solidFill>
                <a:latin typeface="HP-005" panose="020B0603050302020204" pitchFamily="34" charset="0"/>
              </a:rPr>
              <a:t>các</a:t>
            </a:r>
            <a:r>
              <a:rPr lang="en-US" sz="9600" b="1" dirty="0">
                <a:solidFill>
                  <a:srgbClr val="4F81BD"/>
                </a:solidFill>
                <a:latin typeface="HP-005" panose="020B0603050302020204" pitchFamily="34" charset="0"/>
              </a:rPr>
              <a:t> con!</a:t>
            </a:r>
            <a:endParaRPr lang="vi-VN" sz="9600" b="1" dirty="0">
              <a:solidFill>
                <a:srgbClr val="4F81BD"/>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Tm="11623">
        <p14:warp dir="in"/>
      </p:transition>
    </mc:Choice>
    <mc:Fallback>
      <p:transition spd="slow" advTm="116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ác dạng hình học">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5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0"/>
            <a:ext cx="12192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430000" y="6096000"/>
            <a:ext cx="609600" cy="609600"/>
          </a:xfrm>
          <a:prstGeom prst="rect">
            <a:avLst/>
          </a:prstGeom>
        </p:spPr>
      </p:pic>
      <p:pic>
        <p:nvPicPr>
          <p:cNvPr id="7" name="Picture 6"/>
          <p:cNvPicPr>
            <a:picLocks noChangeAspect="1"/>
          </p:cNvPicPr>
          <p:nvPr/>
        </p:nvPicPr>
        <p:blipFill>
          <a:blip r:embed="rId5">
            <a:clrChange>
              <a:clrFrom>
                <a:srgbClr val="FFFFFF"/>
              </a:clrFrom>
              <a:clrTo>
                <a:srgbClr val="FFFFFF">
                  <a:alpha val="0"/>
                </a:srgbClr>
              </a:clrTo>
            </a:clrChange>
          </a:blip>
          <a:stretch>
            <a:fillRect/>
          </a:stretch>
        </p:blipFill>
        <p:spPr>
          <a:xfrm>
            <a:off x="2170488" y="774994"/>
            <a:ext cx="4210050" cy="4210050"/>
          </a:xfrm>
          <a:prstGeom prst="rect">
            <a:avLst/>
          </a:prstGeom>
        </p:spPr>
      </p:pic>
      <p:sp>
        <p:nvSpPr>
          <p:cNvPr id="2" name="TextBox 1"/>
          <p:cNvSpPr txBox="1"/>
          <p:nvPr/>
        </p:nvSpPr>
        <p:spPr>
          <a:xfrm>
            <a:off x="7232074" y="1928553"/>
            <a:ext cx="3103670" cy="2246769"/>
          </a:xfrm>
          <a:prstGeom prst="rect">
            <a:avLst/>
          </a:prstGeom>
          <a:noFill/>
        </p:spPr>
        <p:txBody>
          <a:bodyPr wrap="none" rtlCol="0">
            <a:spAutoFit/>
          </a:bodyPr>
          <a:lstStyle/>
          <a:p>
            <a:r>
              <a:rPr lang="en-US" sz="2800" b="1" dirty="0" err="1" smtClean="0">
                <a:solidFill>
                  <a:srgbClr val="FF0000"/>
                </a:solidFill>
              </a:rPr>
              <a:t>Hình</a:t>
            </a:r>
            <a:r>
              <a:rPr lang="en-US" sz="2800" b="1" dirty="0" smtClean="0">
                <a:solidFill>
                  <a:srgbClr val="FF0000"/>
                </a:solidFill>
              </a:rPr>
              <a:t> </a:t>
            </a:r>
            <a:r>
              <a:rPr lang="en-US" sz="2800" b="1" dirty="0" err="1" smtClean="0">
                <a:solidFill>
                  <a:srgbClr val="FF0000"/>
                </a:solidFill>
              </a:rPr>
              <a:t>gì</a:t>
            </a:r>
            <a:r>
              <a:rPr lang="en-US" sz="2800" b="1" dirty="0" smtClean="0">
                <a:solidFill>
                  <a:srgbClr val="FF0000"/>
                </a:solidFill>
              </a:rPr>
              <a:t> </a:t>
            </a:r>
            <a:r>
              <a:rPr lang="en-US" sz="2800" b="1" dirty="0" err="1" smtClean="0">
                <a:solidFill>
                  <a:srgbClr val="FF0000"/>
                </a:solidFill>
              </a:rPr>
              <a:t>lăn</a:t>
            </a:r>
            <a:r>
              <a:rPr lang="en-US" sz="2800" b="1" dirty="0" smtClean="0">
                <a:solidFill>
                  <a:srgbClr val="FF0000"/>
                </a:solidFill>
              </a:rPr>
              <a:t> </a:t>
            </a:r>
            <a:r>
              <a:rPr lang="en-US" sz="2800" b="1" dirty="0" err="1" smtClean="0">
                <a:solidFill>
                  <a:srgbClr val="FF0000"/>
                </a:solidFill>
              </a:rPr>
              <a:t>được</a:t>
            </a:r>
            <a:endParaRPr lang="en-US" sz="2800" b="1" dirty="0" smtClean="0">
              <a:solidFill>
                <a:srgbClr val="FF0000"/>
              </a:solidFill>
            </a:endParaRPr>
          </a:p>
          <a:p>
            <a:r>
              <a:rPr lang="en-US" sz="2800" b="1" dirty="0" err="1" smtClean="0">
                <a:solidFill>
                  <a:srgbClr val="FF0000"/>
                </a:solidFill>
              </a:rPr>
              <a:t>Lăn</a:t>
            </a:r>
            <a:r>
              <a:rPr lang="en-US" sz="2800" b="1" dirty="0" smtClean="0">
                <a:solidFill>
                  <a:srgbClr val="FF0000"/>
                </a:solidFill>
              </a:rPr>
              <a:t> </a:t>
            </a:r>
            <a:r>
              <a:rPr lang="en-US" sz="2800" b="1" dirty="0" err="1" smtClean="0">
                <a:solidFill>
                  <a:srgbClr val="FF0000"/>
                </a:solidFill>
              </a:rPr>
              <a:t>ngược</a:t>
            </a:r>
            <a:r>
              <a:rPr lang="en-US" sz="2800" b="1" dirty="0" smtClean="0">
                <a:solidFill>
                  <a:srgbClr val="FF0000"/>
                </a:solidFill>
              </a:rPr>
              <a:t> </a:t>
            </a:r>
            <a:r>
              <a:rPr lang="en-US" sz="2800" b="1" dirty="0" err="1" smtClean="0">
                <a:solidFill>
                  <a:srgbClr val="FF0000"/>
                </a:solidFill>
              </a:rPr>
              <a:t>lăn</a:t>
            </a:r>
            <a:r>
              <a:rPr lang="en-US" sz="2800" b="1" dirty="0" smtClean="0">
                <a:solidFill>
                  <a:srgbClr val="FF0000"/>
                </a:solidFill>
              </a:rPr>
              <a:t> </a:t>
            </a:r>
            <a:r>
              <a:rPr lang="en-US" sz="2800" b="1" dirty="0" err="1" smtClean="0">
                <a:solidFill>
                  <a:srgbClr val="FF0000"/>
                </a:solidFill>
              </a:rPr>
              <a:t>xuôi</a:t>
            </a:r>
            <a:endParaRPr lang="en-US" sz="2800" b="1" dirty="0" smtClean="0">
              <a:solidFill>
                <a:srgbClr val="FF0000"/>
              </a:solidFill>
            </a:endParaRPr>
          </a:p>
          <a:p>
            <a:r>
              <a:rPr lang="en-US" sz="2800" b="1" dirty="0" err="1" smtClean="0">
                <a:solidFill>
                  <a:srgbClr val="FF0000"/>
                </a:solidFill>
              </a:rPr>
              <a:t>Bé</a:t>
            </a:r>
            <a:r>
              <a:rPr lang="en-US" sz="2800" b="1" dirty="0" smtClean="0">
                <a:solidFill>
                  <a:srgbClr val="FF0000"/>
                </a:solidFill>
              </a:rPr>
              <a:t> </a:t>
            </a:r>
            <a:r>
              <a:rPr lang="en-US" sz="2800" b="1" dirty="0" err="1" smtClean="0">
                <a:solidFill>
                  <a:srgbClr val="FF0000"/>
                </a:solidFill>
              </a:rPr>
              <a:t>hãy</a:t>
            </a:r>
            <a:r>
              <a:rPr lang="en-US" sz="2800" b="1" dirty="0" smtClean="0">
                <a:solidFill>
                  <a:srgbClr val="FF0000"/>
                </a:solidFill>
              </a:rPr>
              <a:t> </a:t>
            </a:r>
            <a:r>
              <a:rPr lang="en-US" sz="2800" b="1" dirty="0" err="1" smtClean="0">
                <a:solidFill>
                  <a:srgbClr val="FF0000"/>
                </a:solidFill>
              </a:rPr>
              <a:t>cùng</a:t>
            </a:r>
            <a:r>
              <a:rPr lang="en-US" sz="2800" b="1" dirty="0" smtClean="0">
                <a:solidFill>
                  <a:srgbClr val="FF0000"/>
                </a:solidFill>
              </a:rPr>
              <a:t> </a:t>
            </a:r>
            <a:r>
              <a:rPr lang="en-US" sz="2800" b="1" dirty="0" err="1" smtClean="0">
                <a:solidFill>
                  <a:srgbClr val="FF0000"/>
                </a:solidFill>
              </a:rPr>
              <a:t>cô</a:t>
            </a:r>
            <a:endParaRPr lang="en-US" sz="2800" b="1" dirty="0" smtClean="0">
              <a:solidFill>
                <a:srgbClr val="FF0000"/>
              </a:solidFill>
            </a:endParaRPr>
          </a:p>
          <a:p>
            <a:r>
              <a:rPr lang="en-US" sz="2800" b="1" dirty="0" err="1" smtClean="0">
                <a:solidFill>
                  <a:srgbClr val="FF0000"/>
                </a:solidFill>
              </a:rPr>
              <a:t>Đoán</a:t>
            </a:r>
            <a:r>
              <a:rPr lang="en-US" sz="2800" b="1" dirty="0" smtClean="0">
                <a:solidFill>
                  <a:srgbClr val="FF0000"/>
                </a:solidFill>
              </a:rPr>
              <a:t> </a:t>
            </a:r>
            <a:r>
              <a:rPr lang="en-US" sz="2800" b="1" dirty="0" err="1" smtClean="0">
                <a:solidFill>
                  <a:srgbClr val="FF0000"/>
                </a:solidFill>
              </a:rPr>
              <a:t>hình</a:t>
            </a:r>
            <a:r>
              <a:rPr lang="en-US" sz="2800" b="1" dirty="0" smtClean="0">
                <a:solidFill>
                  <a:srgbClr val="FF0000"/>
                </a:solidFill>
              </a:rPr>
              <a:t> </a:t>
            </a:r>
            <a:r>
              <a:rPr lang="en-US" sz="2800" b="1" dirty="0" err="1" smtClean="0">
                <a:solidFill>
                  <a:srgbClr val="FF0000"/>
                </a:solidFill>
              </a:rPr>
              <a:t>này</a:t>
            </a:r>
            <a:r>
              <a:rPr lang="en-US" sz="2800" b="1" dirty="0" smtClean="0">
                <a:solidFill>
                  <a:srgbClr val="FF0000"/>
                </a:solidFill>
              </a:rPr>
              <a:t> </a:t>
            </a:r>
            <a:r>
              <a:rPr lang="en-US" sz="2800" b="1" dirty="0" err="1" smtClean="0">
                <a:solidFill>
                  <a:srgbClr val="FF0000"/>
                </a:solidFill>
              </a:rPr>
              <a:t>nhé</a:t>
            </a:r>
            <a:r>
              <a:rPr lang="en-US" sz="2800" b="1" dirty="0" smtClean="0">
                <a:solidFill>
                  <a:srgbClr val="FF0000"/>
                </a:solidFill>
              </a:rPr>
              <a:t>!</a:t>
            </a:r>
            <a:endParaRPr lang="en-US" sz="2800" b="1" dirty="0" smtClean="0">
              <a:solidFill>
                <a:srgbClr val="FF0000"/>
              </a:solidFill>
            </a:endParaRPr>
          </a:p>
          <a:p>
            <a:endParaRPr lang="en-US" sz="2800" b="1" dirty="0">
              <a:solidFill>
                <a:srgbClr val="FF0000"/>
              </a:solidFill>
            </a:endParaRPr>
          </a:p>
        </p:txBody>
      </p:sp>
    </p:spTree>
    <p:custDataLst>
      <p:tags r:id="rId6"/>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18825">
        <p15:prstTrans prst="prestige"/>
      </p:transition>
    </mc:Choice>
    <mc:Fallback>
      <p:transition spd="slow" advTm="188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path" presetSubtype="0" accel="50000" decel="50000" fill="hold" nodeType="clickEffect">
                                  <p:stCondLst>
                                    <p:cond delay="0"/>
                                  </p:stCondLst>
                                  <p:childTnLst>
                                    <p:animMotion origin="layout" path="M 0 0 L 0.073 -0.073 L 0.177 -0.073 L 0.25 0 L 0.25 0.104 L 0.177 0.177 L 0.073 0.177 L 0 0.104 L 0 0 Z" pathEditMode="relative" ptsTypes="">
                                      <p:cBhvr>
                                        <p:cTn id="10" dur="2000" fill="hold"/>
                                        <p:tgtEl>
                                          <p:spTgt spid="7"/>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1000"/>
                                        <p:tgtEl>
                                          <p:spTgt spid="2">
                                            <p:txEl>
                                              <p:pRg st="0" end="0"/>
                                            </p:txEl>
                                          </p:spTgt>
                                        </p:tgtEl>
                                      </p:cBhvr>
                                    </p:animEffect>
                                    <p:anim calcmode="lin" valueType="num">
                                      <p:cBhvr>
                                        <p:cTn id="1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1000"/>
                                        <p:tgtEl>
                                          <p:spTgt spid="2">
                                            <p:txEl>
                                              <p:pRg st="1" end="1"/>
                                            </p:txEl>
                                          </p:spTgt>
                                        </p:tgtEl>
                                      </p:cBhvr>
                                    </p:animEffect>
                                    <p:anim calcmode="lin" valueType="num">
                                      <p:cBhvr>
                                        <p:cTn id="2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1" end="1"/>
                                            </p:txEl>
                                          </p:spTgt>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1000"/>
                                        <p:tgtEl>
                                          <p:spTgt spid="2">
                                            <p:txEl>
                                              <p:pRg st="2" end="2"/>
                                            </p:txEl>
                                          </p:spTgt>
                                        </p:tgtEl>
                                      </p:cBhvr>
                                    </p:animEffect>
                                    <p:anim calcmode="lin" valueType="num">
                                      <p:cBhvr>
                                        <p:cTn id="2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1000"/>
                                        <p:tgtEl>
                                          <p:spTgt spid="2">
                                            <p:txEl>
                                              <p:pRg st="3" end="3"/>
                                            </p:txEl>
                                          </p:spTgt>
                                        </p:tgtEl>
                                      </p:cBhvr>
                                    </p:animEffect>
                                    <p:anim calcmode="lin" valueType="num">
                                      <p:cBhvr>
                                        <p:cTn id="31"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10" name="Oval 9"/>
          <p:cNvSpPr/>
          <p:nvPr/>
        </p:nvSpPr>
        <p:spPr>
          <a:xfrm>
            <a:off x="4505325" y="800100"/>
            <a:ext cx="3981450" cy="3981450"/>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52950" y="847725"/>
            <a:ext cx="3886200" cy="3886200"/>
          </a:xfrm>
          <a:prstGeom prst="ellipse">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680519" y="300693"/>
            <a:ext cx="3112968" cy="523220"/>
          </a:xfrm>
          <a:prstGeom prst="rect">
            <a:avLst/>
          </a:prstGeom>
          <a:noFill/>
        </p:spPr>
        <p:txBody>
          <a:bodyPr wrap="none" rtlCol="0">
            <a:spAutoFit/>
          </a:bodyPr>
          <a:lstStyle/>
          <a:p>
            <a:r>
              <a:rPr lang="en-US" sz="2800" b="1" smtClean="0">
                <a:solidFill>
                  <a:srgbClr val="FF0000"/>
                </a:solidFill>
              </a:rPr>
              <a:t>Nhận biết hình tròn</a:t>
            </a:r>
            <a:endParaRPr lang="en-US" sz="2800" b="1">
              <a:solidFill>
                <a:srgbClr val="FF0000"/>
              </a:solidFill>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430000" y="6096000"/>
            <a:ext cx="609600" cy="60960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1600" advTm="67332">
        <p14:prism isInverted="1"/>
      </p:transition>
    </mc:Choice>
    <mc:Fallback>
      <p:transition spd="slow" advTm="673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circle(in)">
                                      <p:cBhvr>
                                        <p:cTn id="29" dur="2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grpId="1" nodeType="clickEffect">
                                  <p:stCondLst>
                                    <p:cond delay="0"/>
                                  </p:stCondLst>
                                  <p:childTnLst>
                                    <p:animEffect transition="out" filter="circle(out)">
                                      <p:cBhvr>
                                        <p:cTn id="38" dur="2000"/>
                                        <p:tgtEl>
                                          <p:spTgt spid="10"/>
                                        </p:tgtEl>
                                      </p:cBhvr>
                                    </p:animEffect>
                                    <p:set>
                                      <p:cBhvr>
                                        <p:cTn id="39" dur="1" fill="hold">
                                          <p:stCondLst>
                                            <p:cond delay="1999"/>
                                          </p:stCondLst>
                                        </p:cTn>
                                        <p:tgtEl>
                                          <p:spTgt spid="1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35" presetClass="path" presetSubtype="0" accel="50000" decel="50000" fill="hold" grpId="1" nodeType="clickEffect">
                                  <p:stCondLst>
                                    <p:cond delay="0"/>
                                  </p:stCondLst>
                                  <p:childTnLst>
                                    <p:animMotion origin="layout" path="M 0 0 L -0.25 0 E" pathEditMode="relative" ptsTypes="">
                                      <p:cBhvr>
                                        <p:cTn id="43" dur="2000" fill="hold"/>
                                        <p:tgtEl>
                                          <p:spTgt spid="6"/>
                                        </p:tgtEl>
                                        <p:attrNameLst>
                                          <p:attrName>ppt_x</p:attrName>
                                          <p:attrName>ppt_y</p:attrName>
                                        </p:attrNameLst>
                                      </p:cBhvr>
                                    </p:animMotion>
                                  </p:childTnLst>
                                </p:cTn>
                              </p:par>
                            </p:childTnLst>
                          </p:cTn>
                        </p:par>
                      </p:childTnLst>
                    </p:cTn>
                  </p:par>
                  <p:par>
                    <p:cTn id="44" fill="hold">
                      <p:stCondLst>
                        <p:cond delay="indefinite"/>
                      </p:stCondLst>
                      <p:childTnLst>
                        <p:par>
                          <p:cTn id="45" fill="hold">
                            <p:stCondLst>
                              <p:cond delay="0"/>
                            </p:stCondLst>
                            <p:childTnLst>
                              <p:par>
                                <p:cTn id="46" presetID="63" presetClass="path" presetSubtype="0" accel="50000" decel="50000" fill="hold" grpId="2" nodeType="clickEffect">
                                  <p:stCondLst>
                                    <p:cond delay="0"/>
                                  </p:stCondLst>
                                  <p:childTnLst>
                                    <p:animMotion origin="layout" path="M 0 0 L 0.25 0 E" pathEditMode="relative" ptsTypes="">
                                      <p:cBhvr>
                                        <p:cTn id="47"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12"/>
                </p:tgtEl>
              </p:cMediaNode>
            </p:audio>
          </p:childTnLst>
        </p:cTn>
      </p:par>
    </p:tnLst>
    <p:bldLst>
      <p:bldP spid="10" grpId="0" animBg="1"/>
      <p:bldP spid="10" grpId="1" animBg="1"/>
      <p:bldP spid="6" grpId="0" animBg="1"/>
      <p:bldP spid="6" grpId="1" animBg="1"/>
      <p:bldP spid="6" grpId="2"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562225" y="323850"/>
            <a:ext cx="7219540" cy="523220"/>
          </a:xfrm>
          <a:prstGeom prst="rect">
            <a:avLst/>
          </a:prstGeom>
          <a:noFill/>
        </p:spPr>
        <p:txBody>
          <a:bodyPr wrap="none" rtlCol="0">
            <a:spAutoFit/>
          </a:bodyPr>
          <a:lstStyle/>
          <a:p>
            <a:r>
              <a:rPr lang="en-US" sz="2800" b="1" smtClean="0">
                <a:solidFill>
                  <a:srgbClr val="FF0000"/>
                </a:solidFill>
              </a:rPr>
              <a:t>Các con hãy kể tên các đồ vật có dạng hình tròn</a:t>
            </a:r>
            <a:endParaRPr lang="en-US" sz="2800" b="1">
              <a:solidFill>
                <a:srgbClr val="FF0000"/>
              </a:solidFill>
            </a:endParaRPr>
          </a:p>
        </p:txBody>
      </p:sp>
      <p:sp>
        <p:nvSpPr>
          <p:cNvPr id="8" name="AutoShape 12" descr="Đồ chơi gỗ GCB - Hình tam giác sắc màu XH0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solidFill>
                <a:prstClr val="black"/>
              </a:solidFill>
            </a:endParaRPr>
          </a:p>
        </p:txBody>
      </p:sp>
      <p:sp>
        <p:nvSpPr>
          <p:cNvPr id="9" name="AutoShape 14" descr="Đồ chơi gỗ GCB - Hình tam giác sắc màu XH06"/>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solidFill>
                <a:prstClr val="black"/>
              </a:solidFill>
            </a:endParaRPr>
          </a:p>
        </p:txBody>
      </p:sp>
      <p:sp>
        <p:nvSpPr>
          <p:cNvPr id="10" name="AutoShape 16" descr="Đồ chơi gỗ GCB - Hình tam giác sắc màu XH06"/>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solidFill>
                <a:prstClr val="black"/>
              </a:solidFill>
            </a:endParaRPr>
          </a:p>
        </p:txBody>
      </p:sp>
      <p:sp>
        <p:nvSpPr>
          <p:cNvPr id="11" name="TextBox 10"/>
          <p:cNvSpPr txBox="1"/>
          <p:nvPr/>
        </p:nvSpPr>
        <p:spPr>
          <a:xfrm>
            <a:off x="1069975" y="4173944"/>
            <a:ext cx="943785" cy="369332"/>
          </a:xfrm>
          <a:prstGeom prst="rect">
            <a:avLst/>
          </a:prstGeom>
          <a:noFill/>
        </p:spPr>
        <p:txBody>
          <a:bodyPr wrap="none" rtlCol="0">
            <a:spAutoFit/>
          </a:bodyPr>
          <a:lstStyle/>
          <a:p>
            <a:r>
              <a:rPr lang="en-US" b="1" smtClean="0">
                <a:solidFill>
                  <a:srgbClr val="0070C0"/>
                </a:solidFill>
              </a:rPr>
              <a:t>Bánh xe</a:t>
            </a:r>
            <a:endParaRPr lang="en-US" b="1">
              <a:solidFill>
                <a:srgbClr val="0070C0"/>
              </a:solidFill>
            </a:endParaRPr>
          </a:p>
        </p:txBody>
      </p:sp>
      <p:sp>
        <p:nvSpPr>
          <p:cNvPr id="18" name="TextBox 17"/>
          <p:cNvSpPr txBox="1"/>
          <p:nvPr/>
        </p:nvSpPr>
        <p:spPr>
          <a:xfrm>
            <a:off x="10187567" y="4071830"/>
            <a:ext cx="958917" cy="369332"/>
          </a:xfrm>
          <a:prstGeom prst="rect">
            <a:avLst/>
          </a:prstGeom>
          <a:noFill/>
        </p:spPr>
        <p:txBody>
          <a:bodyPr wrap="none" rtlCol="0">
            <a:spAutoFit/>
          </a:bodyPr>
          <a:lstStyle/>
          <a:p>
            <a:r>
              <a:rPr lang="en-US" b="1" smtClean="0">
                <a:solidFill>
                  <a:srgbClr val="0070C0"/>
                </a:solidFill>
              </a:rPr>
              <a:t>Cái thớt</a:t>
            </a:r>
            <a:endParaRPr lang="en-US" b="1">
              <a:solidFill>
                <a:srgbClr val="0070C0"/>
              </a:solidFill>
            </a:endParaRPr>
          </a:p>
        </p:txBody>
      </p:sp>
      <p:sp>
        <p:nvSpPr>
          <p:cNvPr id="19" name="TextBox 18"/>
          <p:cNvSpPr txBox="1"/>
          <p:nvPr/>
        </p:nvSpPr>
        <p:spPr>
          <a:xfrm>
            <a:off x="7196625" y="4074780"/>
            <a:ext cx="830677" cy="369332"/>
          </a:xfrm>
          <a:prstGeom prst="rect">
            <a:avLst/>
          </a:prstGeom>
          <a:noFill/>
        </p:spPr>
        <p:txBody>
          <a:bodyPr wrap="none" rtlCol="0">
            <a:spAutoFit/>
          </a:bodyPr>
          <a:lstStyle/>
          <a:p>
            <a:r>
              <a:rPr lang="en-US" b="1" smtClean="0">
                <a:solidFill>
                  <a:srgbClr val="0070C0"/>
                </a:solidFill>
              </a:rPr>
              <a:t>Cái đĩa</a:t>
            </a:r>
            <a:endParaRPr lang="en-US" b="1">
              <a:solidFill>
                <a:srgbClr val="0070C0"/>
              </a:solidFill>
            </a:endParaRPr>
          </a:p>
        </p:txBody>
      </p:sp>
      <p:sp>
        <p:nvSpPr>
          <p:cNvPr id="20" name="TextBox 19"/>
          <p:cNvSpPr txBox="1"/>
          <p:nvPr/>
        </p:nvSpPr>
        <p:spPr>
          <a:xfrm>
            <a:off x="3994031" y="4166950"/>
            <a:ext cx="987771" cy="369332"/>
          </a:xfrm>
          <a:prstGeom prst="rect">
            <a:avLst/>
          </a:prstGeom>
          <a:noFill/>
        </p:spPr>
        <p:txBody>
          <a:bodyPr wrap="none" rtlCol="0">
            <a:spAutoFit/>
          </a:bodyPr>
          <a:lstStyle/>
          <a:p>
            <a:r>
              <a:rPr lang="en-US" b="1" smtClean="0">
                <a:solidFill>
                  <a:srgbClr val="0070C0"/>
                </a:solidFill>
              </a:rPr>
              <a:t>Đồng hồ</a:t>
            </a:r>
            <a:endParaRPr lang="en-US" b="1">
              <a:solidFill>
                <a:srgbClr val="0070C0"/>
              </a:solidFill>
            </a:endParaRPr>
          </a:p>
        </p:txBody>
      </p:sp>
      <p:sp>
        <p:nvSpPr>
          <p:cNvPr id="2" name="AutoShape 2" descr="Trái banh đá bóng OFFICIAL số 4 và số 5 , Bóng Đá Số 4 - Bóng Số 4 Sân Cỏ  Nhân Tạo, Quả bóng đá,trái banh,trái bóng số 4,số 5 | Lazada.v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 name="AutoShape 4" descr="Trái banh đá bóng OFFICIAL số 4 và số 5 , Bóng Đá Số 4 - Bóng Số 4 Sân Cỏ  Nhân Tạo, Quả bóng đá,trái banh,trái bóng số 4,số 5 | Lazada.v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026" name="Picture 2" descr="Đồng hồ treo tường Seiko Clock QXA638S chính hãng - SUNWatch"/>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6323" y="1479295"/>
            <a:ext cx="2240095" cy="22400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ĩa Cạn (P-90, P-80,P-70,P-60) Thúy Hương Duy Cường Thái Lan Opal Glasswar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07823" y="1518091"/>
            <a:ext cx="2408283" cy="2271877"/>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Phao bơi tròn cho bé nhiều hình size 60 - giá sỉ tốt nhất chỉ có tại Ưng Ý"/>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6" name="AutoShape 8" descr="Phao bơi tròn cho bé nhiều hình size 60 - giá sỉ tốt nhất chỉ có tại Ưng Ý"/>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3" name="Picture 12"/>
          <p:cNvPicPr>
            <a:picLocks noChangeAspect="1"/>
          </p:cNvPicPr>
          <p:nvPr/>
        </p:nvPicPr>
        <p:blipFill>
          <a:blip r:embed="rId4">
            <a:clrChange>
              <a:clrFrom>
                <a:srgbClr val="FFFFFF"/>
              </a:clrFrom>
              <a:clrTo>
                <a:srgbClr val="FFFFFF">
                  <a:alpha val="0"/>
                </a:srgbClr>
              </a:clrTo>
            </a:clrChange>
          </a:blip>
          <a:stretch>
            <a:fillRect/>
          </a:stretch>
        </p:blipFill>
        <p:spPr>
          <a:xfrm>
            <a:off x="9454324" y="1518091"/>
            <a:ext cx="2301761" cy="2301761"/>
          </a:xfrm>
          <a:prstGeom prst="rect">
            <a:avLst/>
          </a:prstGeom>
        </p:spPr>
      </p:pic>
      <p:pic>
        <p:nvPicPr>
          <p:cNvPr id="14" name="Picture 13"/>
          <p:cNvPicPr>
            <a:picLocks noChangeAspect="1"/>
          </p:cNvPicPr>
          <p:nvPr/>
        </p:nvPicPr>
        <p:blipFill>
          <a:blip r:embed="rId5">
            <a:clrChange>
              <a:clrFrom>
                <a:srgbClr val="FFFFFF"/>
              </a:clrFrom>
              <a:clrTo>
                <a:srgbClr val="FFFFFF">
                  <a:alpha val="0"/>
                </a:srgbClr>
              </a:clrTo>
            </a:clrChange>
          </a:blip>
          <a:stretch>
            <a:fillRect/>
          </a:stretch>
        </p:blipFill>
        <p:spPr>
          <a:xfrm>
            <a:off x="306847" y="1458056"/>
            <a:ext cx="2613774" cy="2613774"/>
          </a:xfrm>
          <a:prstGeom prst="rect">
            <a:avLst/>
          </a:prstGeom>
        </p:spPr>
      </p:pic>
      <p:pic>
        <p:nvPicPr>
          <p:cNvPr id="25" name="Audio 24">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1430000" y="6096000"/>
            <a:ext cx="609600" cy="609600"/>
          </a:xfrm>
          <a:prstGeom prst="rect">
            <a:avLst/>
          </a:prstGeom>
        </p:spPr>
      </p:pic>
    </p:spTree>
    <p:custDataLst>
      <p:tags r:id="rId9"/>
    </p:custDataLst>
  </p:cSld>
  <p:clrMapOvr>
    <a:masterClrMapping/>
  </p:clrMapOvr>
  <mc:AlternateContent xmlns:mc="http://schemas.openxmlformats.org/markup-compatibility/2006">
    <mc:Choice xmlns:p14="http://schemas.microsoft.com/office/powerpoint/2010/main" Requires="p14">
      <p:transition spd="slow" p14:dur="1250" advTm="36161">
        <p14:switch dir="r"/>
      </p:transition>
    </mc:Choice>
    <mc:Fallback>
      <p:transition spd="slow" advTm="361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anim calcmode="lin" valueType="num">
                                      <p:cBhvr>
                                        <p:cTn id="30" dur="500" fill="hold"/>
                                        <p:tgtEl>
                                          <p:spTgt spid="1026"/>
                                        </p:tgtEl>
                                        <p:attrNameLst>
                                          <p:attrName>ppt_w</p:attrName>
                                        </p:attrNameLst>
                                      </p:cBhvr>
                                      <p:tavLst>
                                        <p:tav tm="0">
                                          <p:val>
                                            <p:fltVal val="0"/>
                                          </p:val>
                                        </p:tav>
                                        <p:tav tm="100000">
                                          <p:val>
                                            <p:strVal val="#ppt_w"/>
                                          </p:val>
                                        </p:tav>
                                      </p:tavLst>
                                    </p:anim>
                                    <p:anim calcmode="lin" valueType="num">
                                      <p:cBhvr>
                                        <p:cTn id="31" dur="500" fill="hold"/>
                                        <p:tgtEl>
                                          <p:spTgt spid="1026"/>
                                        </p:tgtEl>
                                        <p:attrNameLst>
                                          <p:attrName>ppt_h</p:attrName>
                                        </p:attrNameLst>
                                      </p:cBhvr>
                                      <p:tavLst>
                                        <p:tav tm="0">
                                          <p:val>
                                            <p:fltVal val="0"/>
                                          </p:val>
                                        </p:tav>
                                        <p:tav tm="100000">
                                          <p:val>
                                            <p:strVal val="#ppt_h"/>
                                          </p:val>
                                        </p:tav>
                                      </p:tavLst>
                                    </p:anim>
                                    <p:animEffect transition="in" filter="fade">
                                      <p:cBhvr>
                                        <p:cTn id="32" dur="500"/>
                                        <p:tgtEl>
                                          <p:spTgt spid="1026"/>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28"/>
                                        </p:tgtEl>
                                        <p:attrNameLst>
                                          <p:attrName>style.visibility</p:attrName>
                                        </p:attrNameLst>
                                      </p:cBhvr>
                                      <p:to>
                                        <p:strVal val="visible"/>
                                      </p:to>
                                    </p:set>
                                    <p:anim calcmode="lin" valueType="num">
                                      <p:cBhvr>
                                        <p:cTn id="42" dur="500" fill="hold"/>
                                        <p:tgtEl>
                                          <p:spTgt spid="1028"/>
                                        </p:tgtEl>
                                        <p:attrNameLst>
                                          <p:attrName>ppt_w</p:attrName>
                                        </p:attrNameLst>
                                      </p:cBhvr>
                                      <p:tavLst>
                                        <p:tav tm="0">
                                          <p:val>
                                            <p:fltVal val="0"/>
                                          </p:val>
                                        </p:tav>
                                        <p:tav tm="100000">
                                          <p:val>
                                            <p:strVal val="#ppt_w"/>
                                          </p:val>
                                        </p:tav>
                                      </p:tavLst>
                                    </p:anim>
                                    <p:anim calcmode="lin" valueType="num">
                                      <p:cBhvr>
                                        <p:cTn id="43" dur="500" fill="hold"/>
                                        <p:tgtEl>
                                          <p:spTgt spid="1028"/>
                                        </p:tgtEl>
                                        <p:attrNameLst>
                                          <p:attrName>ppt_h</p:attrName>
                                        </p:attrNameLst>
                                      </p:cBhvr>
                                      <p:tavLst>
                                        <p:tav tm="0">
                                          <p:val>
                                            <p:fltVal val="0"/>
                                          </p:val>
                                        </p:tav>
                                        <p:tav tm="100000">
                                          <p:val>
                                            <p:strVal val="#ppt_h"/>
                                          </p:val>
                                        </p:tav>
                                      </p:tavLst>
                                    </p:anim>
                                    <p:animEffect transition="in" filter="fade">
                                      <p:cBhvr>
                                        <p:cTn id="44" dur="500"/>
                                        <p:tgtEl>
                                          <p:spTgt spid="1028"/>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animEffect transition="in" filter="fade">
                                      <p:cBhvr>
                                        <p:cTn id="56" dur="500"/>
                                        <p:tgtEl>
                                          <p:spTgt spid="13"/>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animEffect transition="in" filter="fade">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25"/>
                </p:tgtEl>
              </p:cMediaNode>
            </p:audio>
          </p:childTnLst>
        </p:cTn>
      </p:par>
    </p:tnLst>
    <p:bldLst>
      <p:bldP spid="11" grpId="0"/>
      <p:bldP spid="18"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0"/>
            <a:ext cx="12192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430000" y="6096000"/>
            <a:ext cx="609600" cy="609600"/>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2294546" y="788985"/>
            <a:ext cx="4762500" cy="4762500"/>
          </a:xfrm>
          <a:prstGeom prst="rect">
            <a:avLst/>
          </a:prstGeom>
        </p:spPr>
      </p:pic>
      <p:sp>
        <p:nvSpPr>
          <p:cNvPr id="7" name="TextBox 6"/>
          <p:cNvSpPr txBox="1"/>
          <p:nvPr/>
        </p:nvSpPr>
        <p:spPr>
          <a:xfrm>
            <a:off x="7799757" y="1917796"/>
            <a:ext cx="3201197" cy="2246769"/>
          </a:xfrm>
          <a:prstGeom prst="rect">
            <a:avLst/>
          </a:prstGeom>
          <a:noFill/>
        </p:spPr>
        <p:txBody>
          <a:bodyPr wrap="none" rtlCol="0">
            <a:spAutoFit/>
          </a:bodyPr>
          <a:lstStyle/>
          <a:p>
            <a:r>
              <a:rPr lang="en-US" sz="2800" b="1" dirty="0" err="1" smtClean="0">
                <a:solidFill>
                  <a:srgbClr val="FF0000"/>
                </a:solidFill>
              </a:rPr>
              <a:t>Tôi</a:t>
            </a:r>
            <a:r>
              <a:rPr lang="en-US" sz="2800" b="1" dirty="0" smtClean="0">
                <a:solidFill>
                  <a:srgbClr val="FF0000"/>
                </a:solidFill>
              </a:rPr>
              <a:t> </a:t>
            </a:r>
            <a:r>
              <a:rPr lang="en-US" sz="2800" b="1" dirty="0" err="1" smtClean="0">
                <a:solidFill>
                  <a:srgbClr val="FF0000"/>
                </a:solidFill>
              </a:rPr>
              <a:t>có</a:t>
            </a:r>
            <a:r>
              <a:rPr lang="en-US" sz="2800" b="1" dirty="0" smtClean="0">
                <a:solidFill>
                  <a:srgbClr val="FF0000"/>
                </a:solidFill>
              </a:rPr>
              <a:t> </a:t>
            </a:r>
            <a:r>
              <a:rPr lang="en-US" sz="2800" b="1" dirty="0" err="1" smtClean="0">
                <a:solidFill>
                  <a:srgbClr val="FF0000"/>
                </a:solidFill>
              </a:rPr>
              <a:t>ba</a:t>
            </a:r>
            <a:r>
              <a:rPr lang="en-US" sz="2800" b="1" dirty="0" smtClean="0">
                <a:solidFill>
                  <a:srgbClr val="FF0000"/>
                </a:solidFill>
              </a:rPr>
              <a:t> </a:t>
            </a:r>
            <a:r>
              <a:rPr lang="en-US" sz="2800" b="1" dirty="0" err="1" smtClean="0">
                <a:solidFill>
                  <a:srgbClr val="FF0000"/>
                </a:solidFill>
              </a:rPr>
              <a:t>cạnh</a:t>
            </a:r>
            <a:endParaRPr lang="en-US" sz="2800" b="1" dirty="0" smtClean="0">
              <a:solidFill>
                <a:srgbClr val="FF0000"/>
              </a:solidFill>
            </a:endParaRPr>
          </a:p>
          <a:p>
            <a:r>
              <a:rPr lang="en-US" sz="2800" b="1" dirty="0" err="1" smtClean="0">
                <a:solidFill>
                  <a:srgbClr val="FF0000"/>
                </a:solidFill>
              </a:rPr>
              <a:t>Trông</a:t>
            </a:r>
            <a:r>
              <a:rPr lang="en-US" sz="2800" b="1" dirty="0" smtClean="0">
                <a:solidFill>
                  <a:srgbClr val="FF0000"/>
                </a:solidFill>
              </a:rPr>
              <a:t> </a:t>
            </a:r>
            <a:r>
              <a:rPr lang="en-US" sz="2800" b="1" dirty="0" err="1" smtClean="0">
                <a:solidFill>
                  <a:srgbClr val="FF0000"/>
                </a:solidFill>
              </a:rPr>
              <a:t>giống</a:t>
            </a:r>
            <a:r>
              <a:rPr lang="en-US" sz="2800" b="1" dirty="0" smtClean="0">
                <a:solidFill>
                  <a:srgbClr val="FF0000"/>
                </a:solidFill>
              </a:rPr>
              <a:t> </a:t>
            </a:r>
            <a:r>
              <a:rPr lang="en-US" sz="2800" b="1" dirty="0" err="1" smtClean="0">
                <a:solidFill>
                  <a:srgbClr val="FF0000"/>
                </a:solidFill>
              </a:rPr>
              <a:t>mái</a:t>
            </a:r>
            <a:r>
              <a:rPr lang="en-US" sz="2800" b="1" dirty="0" smtClean="0">
                <a:solidFill>
                  <a:srgbClr val="FF0000"/>
                </a:solidFill>
              </a:rPr>
              <a:t> </a:t>
            </a:r>
            <a:r>
              <a:rPr lang="en-US" sz="2800" b="1" dirty="0" err="1" smtClean="0">
                <a:solidFill>
                  <a:srgbClr val="FF0000"/>
                </a:solidFill>
              </a:rPr>
              <a:t>nhà</a:t>
            </a:r>
            <a:endParaRPr lang="en-US" sz="2800" b="1" dirty="0" smtClean="0">
              <a:solidFill>
                <a:srgbClr val="FF0000"/>
              </a:solidFill>
            </a:endParaRPr>
          </a:p>
          <a:p>
            <a:r>
              <a:rPr lang="en-US" sz="2800" b="1" dirty="0" err="1" smtClean="0">
                <a:solidFill>
                  <a:srgbClr val="FF0000"/>
                </a:solidFill>
              </a:rPr>
              <a:t>Mời</a:t>
            </a:r>
            <a:r>
              <a:rPr lang="en-US" sz="2800" b="1" dirty="0" smtClean="0">
                <a:solidFill>
                  <a:srgbClr val="FF0000"/>
                </a:solidFill>
              </a:rPr>
              <a:t> </a:t>
            </a:r>
            <a:r>
              <a:rPr lang="en-US" sz="2800" b="1" dirty="0" err="1" smtClean="0">
                <a:solidFill>
                  <a:srgbClr val="FF0000"/>
                </a:solidFill>
              </a:rPr>
              <a:t>bạn</a:t>
            </a:r>
            <a:r>
              <a:rPr lang="en-US" sz="2800" b="1" dirty="0" smtClean="0">
                <a:solidFill>
                  <a:srgbClr val="FF0000"/>
                </a:solidFill>
              </a:rPr>
              <a:t> </a:t>
            </a:r>
            <a:r>
              <a:rPr lang="en-US" sz="2800" b="1" dirty="0" err="1" smtClean="0">
                <a:solidFill>
                  <a:srgbClr val="FF0000"/>
                </a:solidFill>
              </a:rPr>
              <a:t>đoán</a:t>
            </a:r>
            <a:r>
              <a:rPr lang="en-US" sz="2800" b="1" dirty="0" smtClean="0">
                <a:solidFill>
                  <a:srgbClr val="FF0000"/>
                </a:solidFill>
              </a:rPr>
              <a:t> </a:t>
            </a:r>
            <a:r>
              <a:rPr lang="en-US" sz="2800" b="1" dirty="0" err="1" smtClean="0">
                <a:solidFill>
                  <a:srgbClr val="FF0000"/>
                </a:solidFill>
              </a:rPr>
              <a:t>xem</a:t>
            </a:r>
            <a:endParaRPr lang="en-US" sz="2800" b="1" dirty="0" smtClean="0">
              <a:solidFill>
                <a:srgbClr val="FF0000"/>
              </a:solidFill>
            </a:endParaRPr>
          </a:p>
          <a:p>
            <a:r>
              <a:rPr lang="en-US" sz="2800" b="1" dirty="0" err="1" smtClean="0">
                <a:solidFill>
                  <a:srgbClr val="FF0000"/>
                </a:solidFill>
              </a:rPr>
              <a:t>Tôi</a:t>
            </a:r>
            <a:r>
              <a:rPr lang="en-US" sz="2800" b="1" dirty="0" smtClean="0">
                <a:solidFill>
                  <a:srgbClr val="FF0000"/>
                </a:solidFill>
              </a:rPr>
              <a:t> </a:t>
            </a:r>
            <a:r>
              <a:rPr lang="en-US" sz="2800" b="1" dirty="0" err="1" smtClean="0">
                <a:solidFill>
                  <a:srgbClr val="FF0000"/>
                </a:solidFill>
              </a:rPr>
              <a:t>là</a:t>
            </a:r>
            <a:r>
              <a:rPr lang="en-US" sz="2800" b="1" dirty="0" smtClean="0">
                <a:solidFill>
                  <a:srgbClr val="FF0000"/>
                </a:solidFill>
              </a:rPr>
              <a:t> </a:t>
            </a:r>
            <a:r>
              <a:rPr lang="en-US" sz="2800" b="1" dirty="0" err="1" smtClean="0">
                <a:solidFill>
                  <a:srgbClr val="FF0000"/>
                </a:solidFill>
              </a:rPr>
              <a:t>hình</a:t>
            </a:r>
            <a:r>
              <a:rPr lang="en-US" sz="2800" b="1" dirty="0" smtClean="0">
                <a:solidFill>
                  <a:srgbClr val="FF0000"/>
                </a:solidFill>
              </a:rPr>
              <a:t> </a:t>
            </a:r>
            <a:r>
              <a:rPr lang="en-US" sz="2800" b="1" dirty="0" err="1" smtClean="0">
                <a:solidFill>
                  <a:srgbClr val="FF0000"/>
                </a:solidFill>
              </a:rPr>
              <a:t>gì</a:t>
            </a:r>
            <a:r>
              <a:rPr lang="en-US" sz="2800" b="1" dirty="0" smtClean="0">
                <a:solidFill>
                  <a:srgbClr val="FF0000"/>
                </a:solidFill>
              </a:rPr>
              <a:t>!</a:t>
            </a:r>
            <a:endParaRPr lang="en-US" sz="2800" b="1" dirty="0" smtClean="0">
              <a:solidFill>
                <a:srgbClr val="FF0000"/>
              </a:solidFill>
            </a:endParaRPr>
          </a:p>
          <a:p>
            <a:endParaRPr lang="en-US" sz="2800" b="1" dirty="0">
              <a:solidFill>
                <a:srgbClr val="FF0000"/>
              </a:solidFill>
            </a:endParaRPr>
          </a:p>
        </p:txBody>
      </p:sp>
    </p:spTree>
    <p:custDataLst>
      <p:tags r:id="rId6"/>
    </p:custDataLst>
  </p:cSld>
  <p:clrMapOvr>
    <a:masterClrMapping/>
  </p:clrMapOvr>
  <p:transition spd="med" advTm="1736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path" presetSubtype="0" accel="50000" decel="50000" fill="hold" nodeType="clickEffect">
                                  <p:stCondLst>
                                    <p:cond delay="0"/>
                                  </p:stCondLst>
                                  <p:childTnLst>
                                    <p:animMotion origin="layout" path="M -3.54167E-6 1.48148E-6 L 0.07305 -0.07292 L 0.17696 -0.07292 L 0.25 1.48148E-6 L 0.25 0.10393 L 0.17696 0.17708 L 0.07305 0.17708 L -3.54167E-6 0.10393 L -3.54167E-6 1.48148E-6 Z " pathEditMode="relative" rAng="0" ptsTypes="AAAAAAAAA">
                                      <p:cBhvr>
                                        <p:cTn id="10" dur="2000" fill="hold"/>
                                        <p:tgtEl>
                                          <p:spTgt spid="6"/>
                                        </p:tgtEl>
                                        <p:attrNameLst>
                                          <p:attrName>ppt_x</p:attrName>
                                          <p:attrName>ppt_y</p:attrName>
                                        </p:attrNameLst>
                                      </p:cBhvr>
                                      <p:rCtr x="12500" y="5208"/>
                                    </p:animMotion>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1000"/>
                                        <p:tgtEl>
                                          <p:spTgt spid="7">
                                            <p:txEl>
                                              <p:pRg st="0" end="0"/>
                                            </p:txEl>
                                          </p:spTgt>
                                        </p:tgtEl>
                                      </p:cBhvr>
                                    </p:animEffect>
                                    <p:anim calcmode="lin" valueType="num">
                                      <p:cBhvr>
                                        <p:cTn id="1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1000"/>
                                        <p:tgtEl>
                                          <p:spTgt spid="7">
                                            <p:txEl>
                                              <p:pRg st="1" end="1"/>
                                            </p:txEl>
                                          </p:spTgt>
                                        </p:tgtEl>
                                      </p:cBhvr>
                                    </p:animEffect>
                                    <p:anim calcmode="lin" valueType="num">
                                      <p:cBhvr>
                                        <p:cTn id="21"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1000"/>
                                        <p:tgtEl>
                                          <p:spTgt spid="7">
                                            <p:txEl>
                                              <p:pRg st="2" end="2"/>
                                            </p:txEl>
                                          </p:spTgt>
                                        </p:tgtEl>
                                      </p:cBhvr>
                                    </p:animEffect>
                                    <p:anim calcmode="lin" valueType="num">
                                      <p:cBhvr>
                                        <p:cTn id="2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fade">
                                      <p:cBhvr>
                                        <p:cTn id="30" dur="1000"/>
                                        <p:tgtEl>
                                          <p:spTgt spid="7">
                                            <p:txEl>
                                              <p:pRg st="3" end="3"/>
                                            </p:txEl>
                                          </p:spTgt>
                                        </p:tgtEl>
                                      </p:cBhvr>
                                    </p:animEffect>
                                    <p:anim calcmode="lin" valueType="num">
                                      <p:cBhvr>
                                        <p:cTn id="31"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149206" y="570467"/>
            <a:ext cx="4224894" cy="3639627"/>
          </a:xfrm>
          <a:prstGeom prst="rect">
            <a:avLst/>
          </a:prstGeom>
        </p:spPr>
      </p:pic>
      <p:pic>
        <p:nvPicPr>
          <p:cNvPr id="6" name="Picture 5"/>
          <p:cNvPicPr>
            <a:picLocks noChangeAspect="1"/>
          </p:cNvPicPr>
          <p:nvPr/>
        </p:nvPicPr>
        <p:blipFill>
          <a:blip r:embed="rId3"/>
          <a:stretch>
            <a:fillRect/>
          </a:stretch>
        </p:blipFill>
        <p:spPr>
          <a:xfrm>
            <a:off x="4165433" y="2018392"/>
            <a:ext cx="676715" cy="371888"/>
          </a:xfrm>
          <a:prstGeom prst="rect">
            <a:avLst/>
          </a:prstGeom>
        </p:spPr>
      </p:pic>
      <p:pic>
        <p:nvPicPr>
          <p:cNvPr id="7" name="Picture 6"/>
          <p:cNvPicPr>
            <a:picLocks noChangeAspect="1"/>
          </p:cNvPicPr>
          <p:nvPr/>
        </p:nvPicPr>
        <p:blipFill>
          <a:blip r:embed="rId4"/>
          <a:stretch>
            <a:fillRect/>
          </a:stretch>
        </p:blipFill>
        <p:spPr>
          <a:xfrm rot="10800000">
            <a:off x="7559661" y="2035025"/>
            <a:ext cx="682811" cy="371888"/>
          </a:xfrm>
          <a:prstGeom prst="rect">
            <a:avLst/>
          </a:prstGeom>
        </p:spPr>
      </p:pic>
      <p:pic>
        <p:nvPicPr>
          <p:cNvPr id="8" name="Picture 7"/>
          <p:cNvPicPr>
            <a:picLocks noChangeAspect="1"/>
          </p:cNvPicPr>
          <p:nvPr/>
        </p:nvPicPr>
        <p:blipFill>
          <a:blip r:embed="rId4"/>
          <a:stretch>
            <a:fillRect/>
          </a:stretch>
        </p:blipFill>
        <p:spPr>
          <a:xfrm rot="16200000">
            <a:off x="5959363" y="4413117"/>
            <a:ext cx="560480" cy="371888"/>
          </a:xfrm>
          <a:prstGeom prst="rect">
            <a:avLst/>
          </a:prstGeom>
        </p:spPr>
      </p:pic>
      <p:sp>
        <p:nvSpPr>
          <p:cNvPr id="9" name="Minus 8"/>
          <p:cNvSpPr/>
          <p:nvPr/>
        </p:nvSpPr>
        <p:spPr>
          <a:xfrm rot="18040812">
            <a:off x="2351279" y="2136947"/>
            <a:ext cx="5695704" cy="485775"/>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a:stretch>
            <a:fillRect/>
          </a:stretch>
        </p:blipFill>
        <p:spPr>
          <a:xfrm rot="17906514">
            <a:off x="6196421" y="499992"/>
            <a:ext cx="2231597" cy="3750222"/>
          </a:xfrm>
          <a:prstGeom prst="rect">
            <a:avLst/>
          </a:prstGeom>
        </p:spPr>
      </p:pic>
      <p:pic>
        <p:nvPicPr>
          <p:cNvPr id="12" name="Picture 11"/>
          <p:cNvPicPr>
            <a:picLocks noChangeAspect="1"/>
          </p:cNvPicPr>
          <p:nvPr/>
        </p:nvPicPr>
        <p:blipFill>
          <a:blip r:embed="rId6"/>
          <a:stretch>
            <a:fillRect/>
          </a:stretch>
        </p:blipFill>
        <p:spPr>
          <a:xfrm>
            <a:off x="4081242" y="4082067"/>
            <a:ext cx="4401693" cy="128027"/>
          </a:xfrm>
          <a:prstGeom prst="rect">
            <a:avLst/>
          </a:prstGeom>
        </p:spPr>
      </p:pic>
      <p:sp>
        <p:nvSpPr>
          <p:cNvPr id="13" name="Isosceles Triangle 12"/>
          <p:cNvSpPr/>
          <p:nvPr/>
        </p:nvSpPr>
        <p:spPr>
          <a:xfrm>
            <a:off x="6053659" y="731758"/>
            <a:ext cx="371844" cy="321767"/>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rot="14478038">
            <a:off x="4202902" y="3880121"/>
            <a:ext cx="304826" cy="283955"/>
          </a:xfrm>
          <a:prstGeom prst="rect">
            <a:avLst/>
          </a:prstGeom>
        </p:spPr>
      </p:pic>
      <p:pic>
        <p:nvPicPr>
          <p:cNvPr id="17" name="Picture 16"/>
          <p:cNvPicPr>
            <a:picLocks noChangeAspect="1"/>
          </p:cNvPicPr>
          <p:nvPr/>
        </p:nvPicPr>
        <p:blipFill>
          <a:blip r:embed="rId7"/>
          <a:stretch>
            <a:fillRect/>
          </a:stretch>
        </p:blipFill>
        <p:spPr>
          <a:xfrm rot="7257737">
            <a:off x="7993864" y="3887444"/>
            <a:ext cx="371151" cy="274649"/>
          </a:xfrm>
          <a:prstGeom prst="rect">
            <a:avLst/>
          </a:prstGeom>
        </p:spPr>
      </p:pic>
      <p:sp>
        <p:nvSpPr>
          <p:cNvPr id="2" name="Rectangle 1"/>
          <p:cNvSpPr/>
          <p:nvPr/>
        </p:nvSpPr>
        <p:spPr>
          <a:xfrm>
            <a:off x="1718878" y="270094"/>
            <a:ext cx="3225242" cy="461665"/>
          </a:xfrm>
          <a:prstGeom prst="rect">
            <a:avLst/>
          </a:prstGeom>
        </p:spPr>
        <p:txBody>
          <a:bodyPr wrap="none">
            <a:spAutoFit/>
          </a:bodyPr>
          <a:lstStyle/>
          <a:p>
            <a:r>
              <a:rPr lang="en-US" sz="2400" b="1">
                <a:solidFill>
                  <a:srgbClr val="FF0000"/>
                </a:solidFill>
              </a:rPr>
              <a:t>Nhận biết hình </a:t>
            </a:r>
            <a:r>
              <a:rPr lang="en-US" sz="2400" b="1" smtClean="0">
                <a:solidFill>
                  <a:srgbClr val="FF0000"/>
                </a:solidFill>
              </a:rPr>
              <a:t>tam giác</a:t>
            </a:r>
            <a:endParaRPr lang="en-US" sz="2400" b="1">
              <a:solidFill>
                <a:srgbClr val="FF0000"/>
              </a:solidFill>
            </a:endParaRPr>
          </a:p>
        </p:txBody>
      </p:sp>
      <p:sp>
        <p:nvSpPr>
          <p:cNvPr id="3" name="TextBox 2"/>
          <p:cNvSpPr txBox="1"/>
          <p:nvPr/>
        </p:nvSpPr>
        <p:spPr>
          <a:xfrm>
            <a:off x="4678906" y="1728770"/>
            <a:ext cx="418704" cy="646331"/>
          </a:xfrm>
          <a:prstGeom prst="rect">
            <a:avLst/>
          </a:prstGeom>
          <a:noFill/>
        </p:spPr>
        <p:txBody>
          <a:bodyPr wrap="none" rtlCol="0">
            <a:spAutoFit/>
          </a:bodyPr>
          <a:lstStyle/>
          <a:p>
            <a:r>
              <a:rPr lang="en-US" sz="3600" b="1" smtClean="0">
                <a:solidFill>
                  <a:srgbClr val="7030A0"/>
                </a:solidFill>
              </a:rPr>
              <a:t>1</a:t>
            </a:r>
            <a:endParaRPr lang="en-US" sz="3600" b="1">
              <a:solidFill>
                <a:srgbClr val="7030A0"/>
              </a:solidFill>
            </a:endParaRPr>
          </a:p>
        </p:txBody>
      </p:sp>
      <p:sp>
        <p:nvSpPr>
          <p:cNvPr id="10" name="Rectangle 9"/>
          <p:cNvSpPr/>
          <p:nvPr/>
        </p:nvSpPr>
        <p:spPr>
          <a:xfrm>
            <a:off x="7420616" y="1788847"/>
            <a:ext cx="418704" cy="646331"/>
          </a:xfrm>
          <a:prstGeom prst="rect">
            <a:avLst/>
          </a:prstGeom>
        </p:spPr>
        <p:txBody>
          <a:bodyPr wrap="none">
            <a:spAutoFit/>
          </a:bodyPr>
          <a:lstStyle/>
          <a:p>
            <a:pPr lvl="0"/>
            <a:r>
              <a:rPr lang="en-US" sz="3600" b="1" smtClean="0">
                <a:solidFill>
                  <a:srgbClr val="7030A0"/>
                </a:solidFill>
              </a:rPr>
              <a:t>2</a:t>
            </a:r>
            <a:endParaRPr lang="en-US" sz="3600" b="1">
              <a:solidFill>
                <a:srgbClr val="7030A0"/>
              </a:solidFill>
            </a:endParaRPr>
          </a:p>
        </p:txBody>
      </p:sp>
      <p:sp>
        <p:nvSpPr>
          <p:cNvPr id="15" name="Rectangle 14"/>
          <p:cNvSpPr/>
          <p:nvPr/>
        </p:nvSpPr>
        <p:spPr>
          <a:xfrm>
            <a:off x="6030229" y="4185855"/>
            <a:ext cx="418704" cy="646331"/>
          </a:xfrm>
          <a:prstGeom prst="rect">
            <a:avLst/>
          </a:prstGeom>
        </p:spPr>
        <p:txBody>
          <a:bodyPr wrap="none">
            <a:spAutoFit/>
          </a:bodyPr>
          <a:lstStyle/>
          <a:p>
            <a:pPr lvl="0"/>
            <a:r>
              <a:rPr lang="en-US" sz="3600" b="1" smtClean="0">
                <a:solidFill>
                  <a:srgbClr val="7030A0"/>
                </a:solidFill>
              </a:rPr>
              <a:t>3</a:t>
            </a:r>
            <a:endParaRPr lang="en-US" sz="3600" b="1">
              <a:solidFill>
                <a:srgbClr val="7030A0"/>
              </a:solidFill>
            </a:endParaRPr>
          </a:p>
        </p:txBody>
      </p:sp>
      <p:sp>
        <p:nvSpPr>
          <p:cNvPr id="21" name="Isosceles Triangle 20"/>
          <p:cNvSpPr/>
          <p:nvPr/>
        </p:nvSpPr>
        <p:spPr>
          <a:xfrm>
            <a:off x="4046790" y="497329"/>
            <a:ext cx="4385581" cy="3674652"/>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Audio 2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1430000" y="6096000"/>
            <a:ext cx="609600" cy="609600"/>
          </a:xfrm>
          <a:prstGeom prst="rect">
            <a:avLst/>
          </a:prstGeom>
        </p:spPr>
      </p:pic>
    </p:spTree>
    <p:custDataLst>
      <p:tags r:id="rId11"/>
    </p:custDataLst>
  </p:cSld>
  <p:clrMapOvr>
    <a:masterClrMapping/>
  </p:clrMapOvr>
  <p:transition spd="slow" advTm="81068">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80">
                                          <p:stCondLst>
                                            <p:cond delay="0"/>
                                          </p:stCondLst>
                                        </p:cTn>
                                        <p:tgtEl>
                                          <p:spTgt spid="5"/>
                                        </p:tgtEl>
                                      </p:cBhvr>
                                    </p:animEffect>
                                    <p:anim calcmode="lin" valueType="num">
                                      <p:cBhvr>
                                        <p:cTn id="1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gtEl>
                                      </p:cBhvr>
                                      <p:to x="100000" y="60000"/>
                                    </p:animScale>
                                    <p:animScale>
                                      <p:cBhvr>
                                        <p:cTn id="18" dur="166" decel="50000">
                                          <p:stCondLst>
                                            <p:cond delay="676"/>
                                          </p:stCondLst>
                                        </p:cTn>
                                        <p:tgtEl>
                                          <p:spTgt spid="5"/>
                                        </p:tgtEl>
                                      </p:cBhvr>
                                      <p:to x="100000" y="100000"/>
                                    </p:animScale>
                                    <p:animScale>
                                      <p:cBhvr>
                                        <p:cTn id="19" dur="26">
                                          <p:stCondLst>
                                            <p:cond delay="1312"/>
                                          </p:stCondLst>
                                        </p:cTn>
                                        <p:tgtEl>
                                          <p:spTgt spid="5"/>
                                        </p:tgtEl>
                                      </p:cBhvr>
                                      <p:to x="100000" y="80000"/>
                                    </p:animScale>
                                    <p:animScale>
                                      <p:cBhvr>
                                        <p:cTn id="20" dur="166" decel="50000">
                                          <p:stCondLst>
                                            <p:cond delay="1338"/>
                                          </p:stCondLst>
                                        </p:cTn>
                                        <p:tgtEl>
                                          <p:spTgt spid="5"/>
                                        </p:tgtEl>
                                      </p:cBhvr>
                                      <p:to x="100000" y="100000"/>
                                    </p:animScale>
                                    <p:animScale>
                                      <p:cBhvr>
                                        <p:cTn id="21" dur="26">
                                          <p:stCondLst>
                                            <p:cond delay="1642"/>
                                          </p:stCondLst>
                                        </p:cTn>
                                        <p:tgtEl>
                                          <p:spTgt spid="5"/>
                                        </p:tgtEl>
                                      </p:cBhvr>
                                      <p:to x="100000" y="90000"/>
                                    </p:animScale>
                                    <p:animScale>
                                      <p:cBhvr>
                                        <p:cTn id="22" dur="166" decel="50000">
                                          <p:stCondLst>
                                            <p:cond delay="1668"/>
                                          </p:stCondLst>
                                        </p:cTn>
                                        <p:tgtEl>
                                          <p:spTgt spid="5"/>
                                        </p:tgtEl>
                                      </p:cBhvr>
                                      <p:to x="100000" y="100000"/>
                                    </p:animScale>
                                    <p:animScale>
                                      <p:cBhvr>
                                        <p:cTn id="23" dur="26">
                                          <p:stCondLst>
                                            <p:cond delay="1808"/>
                                          </p:stCondLst>
                                        </p:cTn>
                                        <p:tgtEl>
                                          <p:spTgt spid="5"/>
                                        </p:tgtEl>
                                      </p:cBhvr>
                                      <p:to x="100000" y="95000"/>
                                    </p:animScale>
                                    <p:animScale>
                                      <p:cBhvr>
                                        <p:cTn id="24" dur="166" decel="50000">
                                          <p:stCondLst>
                                            <p:cond delay="1834"/>
                                          </p:stCondLst>
                                        </p:cTn>
                                        <p:tgtEl>
                                          <p:spTgt spid="5"/>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53" presetClass="entr" presetSubtype="16"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ntr" presetSubtype="16"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
                                            <p:txEl>
                                              <p:pRg st="0" end="0"/>
                                            </p:txEl>
                                          </p:spTgt>
                                        </p:tgtEl>
                                        <p:attrNameLst>
                                          <p:attrName>style.visibility</p:attrName>
                                        </p:attrNameLst>
                                      </p:cBhvr>
                                      <p:to>
                                        <p:strVal val="visible"/>
                                      </p:to>
                                    </p:set>
                                    <p:animEffect transition="in" filter="barn(inVertical)">
                                      <p:cBhvr>
                                        <p:cTn id="62" dur="500"/>
                                        <p:tgtEl>
                                          <p:spTgt spid="3">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strips(downLeft)">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0">
                                            <p:txEl>
                                              <p:pRg st="0" end="0"/>
                                            </p:txEl>
                                          </p:spTgt>
                                        </p:tgtEl>
                                        <p:attrNameLst>
                                          <p:attrName>style.visibility</p:attrName>
                                        </p:attrNameLst>
                                      </p:cBhvr>
                                      <p:to>
                                        <p:strVal val="visible"/>
                                      </p:to>
                                    </p:set>
                                    <p:animEffect transition="in" filter="fade">
                                      <p:cBhvr>
                                        <p:cTn id="72" dur="500"/>
                                        <p:tgtEl>
                                          <p:spTgt spid="10">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8" presetClass="entr" presetSubtype="12"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strips(downLeft)">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5">
                                            <p:txEl>
                                              <p:pRg st="0" end="0"/>
                                            </p:txEl>
                                          </p:spTgt>
                                        </p:tgtEl>
                                        <p:attrNameLst>
                                          <p:attrName>style.visibility</p:attrName>
                                        </p:attrNameLst>
                                      </p:cBhvr>
                                      <p:to>
                                        <p:strVal val="visible"/>
                                      </p:to>
                                    </p:set>
                                    <p:animEffect transition="in" filter="fade">
                                      <p:cBhvr>
                                        <p:cTn id="82" dur="500"/>
                                        <p:tgtEl>
                                          <p:spTgt spid="1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circle(in)">
                                      <p:cBhvr>
                                        <p:cTn id="87" dur="2000"/>
                                        <p:tgtEl>
                                          <p:spTgt spid="13"/>
                                        </p:tgtEl>
                                      </p:cBhvr>
                                    </p:animEffect>
                                  </p:childTnLst>
                                </p:cTn>
                              </p:par>
                              <p:par>
                                <p:cTn id="88" presetID="6" presetClass="entr" presetSubtype="16" fill="hold" nodeType="with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circle(in)">
                                      <p:cBhvr>
                                        <p:cTn id="90" dur="2000"/>
                                        <p:tgtEl>
                                          <p:spTgt spid="16"/>
                                        </p:tgtEl>
                                      </p:cBhvr>
                                    </p:animEffect>
                                  </p:childTnLst>
                                </p:cTn>
                              </p:par>
                              <p:par>
                                <p:cTn id="91" presetID="6" presetClass="entr" presetSubtype="16" fill="hold" nodeType="with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circle(in)">
                                      <p:cBhvr>
                                        <p:cTn id="93" dur="2000"/>
                                        <p:tgtEl>
                                          <p:spTgt spid="17"/>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xit" presetSubtype="10" fill="hold" grpId="0" nodeType="clickEffect">
                                  <p:stCondLst>
                                    <p:cond delay="0"/>
                                  </p:stCondLst>
                                  <p:childTnLst>
                                    <p:animEffect transition="out" filter="randombar(horizontal)">
                                      <p:cBhvr>
                                        <p:cTn id="97" dur="500"/>
                                        <p:tgtEl>
                                          <p:spTgt spid="3">
                                            <p:txEl>
                                              <p:pRg st="0" end="0"/>
                                            </p:txEl>
                                          </p:spTgt>
                                        </p:tgtEl>
                                      </p:cBhvr>
                                    </p:animEffect>
                                    <p:set>
                                      <p:cBhvr>
                                        <p:cTn id="98" dur="1" fill="hold">
                                          <p:stCondLst>
                                            <p:cond delay="499"/>
                                          </p:stCondLst>
                                        </p:cTn>
                                        <p:tgtEl>
                                          <p:spTgt spid="3">
                                            <p:txEl>
                                              <p:pRg st="0" end="0"/>
                                            </p:txEl>
                                          </p:spTgt>
                                        </p:tgtEl>
                                        <p:attrNameLst>
                                          <p:attrName>style.visibility</p:attrName>
                                        </p:attrNameLst>
                                      </p:cBhvr>
                                      <p:to>
                                        <p:strVal val="hidden"/>
                                      </p:to>
                                    </p:set>
                                  </p:childTnLst>
                                </p:cTn>
                              </p:par>
                              <p:par>
                                <p:cTn id="99" presetID="14" presetClass="exit" presetSubtype="10" fill="hold" grpId="0" nodeType="withEffect">
                                  <p:stCondLst>
                                    <p:cond delay="0"/>
                                  </p:stCondLst>
                                  <p:childTnLst>
                                    <p:animEffect transition="out" filter="randombar(horizontal)">
                                      <p:cBhvr>
                                        <p:cTn id="100" dur="500"/>
                                        <p:tgtEl>
                                          <p:spTgt spid="10">
                                            <p:txEl>
                                              <p:pRg st="0" end="0"/>
                                            </p:txEl>
                                          </p:spTgt>
                                        </p:tgtEl>
                                      </p:cBhvr>
                                    </p:animEffect>
                                    <p:set>
                                      <p:cBhvr>
                                        <p:cTn id="101" dur="1" fill="hold">
                                          <p:stCondLst>
                                            <p:cond delay="499"/>
                                          </p:stCondLst>
                                        </p:cTn>
                                        <p:tgtEl>
                                          <p:spTgt spid="10">
                                            <p:txEl>
                                              <p:pRg st="0" end="0"/>
                                            </p:txEl>
                                          </p:spTgt>
                                        </p:tgtEl>
                                        <p:attrNameLst>
                                          <p:attrName>style.visibility</p:attrName>
                                        </p:attrNameLst>
                                      </p:cBhvr>
                                      <p:to>
                                        <p:strVal val="hidden"/>
                                      </p:to>
                                    </p:set>
                                  </p:childTnLst>
                                </p:cTn>
                              </p:par>
                              <p:par>
                                <p:cTn id="102" presetID="14" presetClass="exit" presetSubtype="10" fill="hold" grpId="0" nodeType="withEffect">
                                  <p:stCondLst>
                                    <p:cond delay="0"/>
                                  </p:stCondLst>
                                  <p:childTnLst>
                                    <p:animEffect transition="out" filter="randombar(horizontal)">
                                      <p:cBhvr>
                                        <p:cTn id="103" dur="500"/>
                                        <p:tgtEl>
                                          <p:spTgt spid="15">
                                            <p:txEl>
                                              <p:pRg st="0" end="0"/>
                                            </p:txEl>
                                          </p:spTgt>
                                        </p:tgtEl>
                                      </p:cBhvr>
                                    </p:animEffect>
                                    <p:set>
                                      <p:cBhvr>
                                        <p:cTn id="104" dur="1" fill="hold">
                                          <p:stCondLst>
                                            <p:cond delay="499"/>
                                          </p:stCondLst>
                                        </p:cTn>
                                        <p:tgtEl>
                                          <p:spTgt spid="15">
                                            <p:txEl>
                                              <p:pRg st="0" end="0"/>
                                            </p:txEl>
                                          </p:spTgt>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4" presetClass="exit" presetSubtype="10" fill="hold" nodeType="clickEffect">
                                  <p:stCondLst>
                                    <p:cond delay="0"/>
                                  </p:stCondLst>
                                  <p:childTnLst>
                                    <p:animEffect transition="out" filter="randombar(horizontal)">
                                      <p:cBhvr>
                                        <p:cTn id="108" dur="500"/>
                                        <p:tgtEl>
                                          <p:spTgt spid="5"/>
                                        </p:tgtEl>
                                      </p:cBhvr>
                                    </p:animEffect>
                                    <p:set>
                                      <p:cBhvr>
                                        <p:cTn id="109" dur="1" fill="hold">
                                          <p:stCondLst>
                                            <p:cond delay="499"/>
                                          </p:stCondLst>
                                        </p:cTn>
                                        <p:tgtEl>
                                          <p:spTgt spid="5"/>
                                        </p:tgtEl>
                                        <p:attrNameLst>
                                          <p:attrName>style.visibility</p:attrName>
                                        </p:attrNameLst>
                                      </p:cBhvr>
                                      <p:to>
                                        <p:strVal val="hidden"/>
                                      </p:to>
                                    </p:set>
                                  </p:childTnLst>
                                </p:cTn>
                              </p:par>
                              <p:par>
                                <p:cTn id="110" presetID="14" presetClass="exit" presetSubtype="10" fill="hold" nodeType="withEffect">
                                  <p:stCondLst>
                                    <p:cond delay="0"/>
                                  </p:stCondLst>
                                  <p:childTnLst>
                                    <p:animEffect transition="out" filter="randombar(horizontal)">
                                      <p:cBhvr>
                                        <p:cTn id="111" dur="500"/>
                                        <p:tgtEl>
                                          <p:spTgt spid="6"/>
                                        </p:tgtEl>
                                      </p:cBhvr>
                                    </p:animEffect>
                                    <p:set>
                                      <p:cBhvr>
                                        <p:cTn id="112" dur="1" fill="hold">
                                          <p:stCondLst>
                                            <p:cond delay="499"/>
                                          </p:stCondLst>
                                        </p:cTn>
                                        <p:tgtEl>
                                          <p:spTgt spid="6"/>
                                        </p:tgtEl>
                                        <p:attrNameLst>
                                          <p:attrName>style.visibility</p:attrName>
                                        </p:attrNameLst>
                                      </p:cBhvr>
                                      <p:to>
                                        <p:strVal val="hidden"/>
                                      </p:to>
                                    </p:set>
                                  </p:childTnLst>
                                </p:cTn>
                              </p:par>
                              <p:par>
                                <p:cTn id="113" presetID="14" presetClass="exit" presetSubtype="10" fill="hold" nodeType="withEffect">
                                  <p:stCondLst>
                                    <p:cond delay="0"/>
                                  </p:stCondLst>
                                  <p:childTnLst>
                                    <p:animEffect transition="out" filter="randombar(horizontal)">
                                      <p:cBhvr>
                                        <p:cTn id="114" dur="500"/>
                                        <p:tgtEl>
                                          <p:spTgt spid="7"/>
                                        </p:tgtEl>
                                      </p:cBhvr>
                                    </p:animEffect>
                                    <p:set>
                                      <p:cBhvr>
                                        <p:cTn id="115" dur="1" fill="hold">
                                          <p:stCondLst>
                                            <p:cond delay="499"/>
                                          </p:stCondLst>
                                        </p:cTn>
                                        <p:tgtEl>
                                          <p:spTgt spid="7"/>
                                        </p:tgtEl>
                                        <p:attrNameLst>
                                          <p:attrName>style.visibility</p:attrName>
                                        </p:attrNameLst>
                                      </p:cBhvr>
                                      <p:to>
                                        <p:strVal val="hidden"/>
                                      </p:to>
                                    </p:set>
                                  </p:childTnLst>
                                </p:cTn>
                              </p:par>
                              <p:par>
                                <p:cTn id="116" presetID="14" presetClass="exit" presetSubtype="10" fill="hold" nodeType="withEffect">
                                  <p:stCondLst>
                                    <p:cond delay="0"/>
                                  </p:stCondLst>
                                  <p:childTnLst>
                                    <p:animEffect transition="out" filter="randombar(horizontal)">
                                      <p:cBhvr>
                                        <p:cTn id="117" dur="500"/>
                                        <p:tgtEl>
                                          <p:spTgt spid="8"/>
                                        </p:tgtEl>
                                      </p:cBhvr>
                                    </p:animEffect>
                                    <p:set>
                                      <p:cBhvr>
                                        <p:cTn id="118" dur="1" fill="hold">
                                          <p:stCondLst>
                                            <p:cond delay="499"/>
                                          </p:stCondLst>
                                        </p:cTn>
                                        <p:tgtEl>
                                          <p:spTgt spid="8"/>
                                        </p:tgtEl>
                                        <p:attrNameLst>
                                          <p:attrName>style.visibility</p:attrName>
                                        </p:attrNameLst>
                                      </p:cBhvr>
                                      <p:to>
                                        <p:strVal val="hidden"/>
                                      </p:to>
                                    </p:set>
                                  </p:childTnLst>
                                </p:cTn>
                              </p:par>
                              <p:par>
                                <p:cTn id="119" presetID="14" presetClass="exit" presetSubtype="10" fill="hold" grpId="1" nodeType="withEffect">
                                  <p:stCondLst>
                                    <p:cond delay="0"/>
                                  </p:stCondLst>
                                  <p:childTnLst>
                                    <p:animEffect transition="out" filter="randombar(horizontal)">
                                      <p:cBhvr>
                                        <p:cTn id="120" dur="500"/>
                                        <p:tgtEl>
                                          <p:spTgt spid="9"/>
                                        </p:tgtEl>
                                      </p:cBhvr>
                                    </p:animEffect>
                                    <p:set>
                                      <p:cBhvr>
                                        <p:cTn id="121" dur="1" fill="hold">
                                          <p:stCondLst>
                                            <p:cond delay="499"/>
                                          </p:stCondLst>
                                        </p:cTn>
                                        <p:tgtEl>
                                          <p:spTgt spid="9"/>
                                        </p:tgtEl>
                                        <p:attrNameLst>
                                          <p:attrName>style.visibility</p:attrName>
                                        </p:attrNameLst>
                                      </p:cBhvr>
                                      <p:to>
                                        <p:strVal val="hidden"/>
                                      </p:to>
                                    </p:set>
                                  </p:childTnLst>
                                </p:cTn>
                              </p:par>
                              <p:par>
                                <p:cTn id="122" presetID="14" presetClass="exit" presetSubtype="10" fill="hold" grpId="1" nodeType="withEffect">
                                  <p:stCondLst>
                                    <p:cond delay="0"/>
                                  </p:stCondLst>
                                  <p:childTnLst>
                                    <p:animEffect transition="out" filter="randombar(horizontal)">
                                      <p:cBhvr>
                                        <p:cTn id="123" dur="500"/>
                                        <p:tgtEl>
                                          <p:spTgt spid="3">
                                            <p:txEl>
                                              <p:pRg st="0" end="0"/>
                                            </p:txEl>
                                          </p:spTgt>
                                        </p:tgtEl>
                                      </p:cBhvr>
                                    </p:animEffect>
                                    <p:set>
                                      <p:cBhvr>
                                        <p:cTn id="124" dur="1" fill="hold">
                                          <p:stCondLst>
                                            <p:cond delay="499"/>
                                          </p:stCondLst>
                                        </p:cTn>
                                        <p:tgtEl>
                                          <p:spTgt spid="3">
                                            <p:txEl>
                                              <p:pRg st="0" end="0"/>
                                            </p:txEl>
                                          </p:spTgt>
                                        </p:tgtEl>
                                        <p:attrNameLst>
                                          <p:attrName>style.visibility</p:attrName>
                                        </p:attrNameLst>
                                      </p:cBhvr>
                                      <p:to>
                                        <p:strVal val="hidden"/>
                                      </p:to>
                                    </p:set>
                                  </p:childTnLst>
                                </p:cTn>
                              </p:par>
                              <p:par>
                                <p:cTn id="125" presetID="14" presetClass="exit" presetSubtype="10" fill="hold" nodeType="withEffect">
                                  <p:stCondLst>
                                    <p:cond delay="0"/>
                                  </p:stCondLst>
                                  <p:childTnLst>
                                    <p:animEffect transition="out" filter="randombar(horizontal)">
                                      <p:cBhvr>
                                        <p:cTn id="126" dur="500"/>
                                        <p:tgtEl>
                                          <p:spTgt spid="11"/>
                                        </p:tgtEl>
                                      </p:cBhvr>
                                    </p:animEffect>
                                    <p:set>
                                      <p:cBhvr>
                                        <p:cTn id="127" dur="1" fill="hold">
                                          <p:stCondLst>
                                            <p:cond delay="499"/>
                                          </p:stCondLst>
                                        </p:cTn>
                                        <p:tgtEl>
                                          <p:spTgt spid="11"/>
                                        </p:tgtEl>
                                        <p:attrNameLst>
                                          <p:attrName>style.visibility</p:attrName>
                                        </p:attrNameLst>
                                      </p:cBhvr>
                                      <p:to>
                                        <p:strVal val="hidden"/>
                                      </p:to>
                                    </p:set>
                                  </p:childTnLst>
                                </p:cTn>
                              </p:par>
                              <p:par>
                                <p:cTn id="128" presetID="14" presetClass="exit" presetSubtype="10" fill="hold" grpId="1" nodeType="withEffect">
                                  <p:stCondLst>
                                    <p:cond delay="0"/>
                                  </p:stCondLst>
                                  <p:childTnLst>
                                    <p:animEffect transition="out" filter="randombar(horizontal)">
                                      <p:cBhvr>
                                        <p:cTn id="129" dur="500"/>
                                        <p:tgtEl>
                                          <p:spTgt spid="10">
                                            <p:txEl>
                                              <p:pRg st="0" end="0"/>
                                            </p:txEl>
                                          </p:spTgt>
                                        </p:tgtEl>
                                      </p:cBhvr>
                                    </p:animEffect>
                                    <p:set>
                                      <p:cBhvr>
                                        <p:cTn id="130" dur="1" fill="hold">
                                          <p:stCondLst>
                                            <p:cond delay="499"/>
                                          </p:stCondLst>
                                        </p:cTn>
                                        <p:tgtEl>
                                          <p:spTgt spid="10">
                                            <p:txEl>
                                              <p:pRg st="0" end="0"/>
                                            </p:txEl>
                                          </p:spTgt>
                                        </p:tgtEl>
                                        <p:attrNameLst>
                                          <p:attrName>style.visibility</p:attrName>
                                        </p:attrNameLst>
                                      </p:cBhvr>
                                      <p:to>
                                        <p:strVal val="hidden"/>
                                      </p:to>
                                    </p:set>
                                  </p:childTnLst>
                                </p:cTn>
                              </p:par>
                              <p:par>
                                <p:cTn id="131" presetID="14" presetClass="exit" presetSubtype="10" fill="hold" nodeType="withEffect">
                                  <p:stCondLst>
                                    <p:cond delay="0"/>
                                  </p:stCondLst>
                                  <p:childTnLst>
                                    <p:animEffect transition="out" filter="randombar(horizontal)">
                                      <p:cBhvr>
                                        <p:cTn id="132" dur="500"/>
                                        <p:tgtEl>
                                          <p:spTgt spid="12"/>
                                        </p:tgtEl>
                                      </p:cBhvr>
                                    </p:animEffect>
                                    <p:set>
                                      <p:cBhvr>
                                        <p:cTn id="133" dur="1" fill="hold">
                                          <p:stCondLst>
                                            <p:cond delay="499"/>
                                          </p:stCondLst>
                                        </p:cTn>
                                        <p:tgtEl>
                                          <p:spTgt spid="12"/>
                                        </p:tgtEl>
                                        <p:attrNameLst>
                                          <p:attrName>style.visibility</p:attrName>
                                        </p:attrNameLst>
                                      </p:cBhvr>
                                      <p:to>
                                        <p:strVal val="hidden"/>
                                      </p:to>
                                    </p:set>
                                  </p:childTnLst>
                                </p:cTn>
                              </p:par>
                              <p:par>
                                <p:cTn id="134" presetID="14" presetClass="exit" presetSubtype="10" fill="hold" grpId="1" nodeType="withEffect">
                                  <p:stCondLst>
                                    <p:cond delay="0"/>
                                  </p:stCondLst>
                                  <p:childTnLst>
                                    <p:animEffect transition="out" filter="randombar(horizontal)">
                                      <p:cBhvr>
                                        <p:cTn id="135" dur="500"/>
                                        <p:tgtEl>
                                          <p:spTgt spid="15">
                                            <p:txEl>
                                              <p:pRg st="0" end="0"/>
                                            </p:txEl>
                                          </p:spTgt>
                                        </p:tgtEl>
                                      </p:cBhvr>
                                    </p:animEffect>
                                    <p:set>
                                      <p:cBhvr>
                                        <p:cTn id="136" dur="1" fill="hold">
                                          <p:stCondLst>
                                            <p:cond delay="499"/>
                                          </p:stCondLst>
                                        </p:cTn>
                                        <p:tgtEl>
                                          <p:spTgt spid="15">
                                            <p:txEl>
                                              <p:pRg st="0" end="0"/>
                                            </p:txEl>
                                          </p:spTgt>
                                        </p:tgtEl>
                                        <p:attrNameLst>
                                          <p:attrName>style.visibility</p:attrName>
                                        </p:attrNameLst>
                                      </p:cBhvr>
                                      <p:to>
                                        <p:strVal val="hidden"/>
                                      </p:to>
                                    </p:set>
                                  </p:childTnLst>
                                </p:cTn>
                              </p:par>
                              <p:par>
                                <p:cTn id="137" presetID="14" presetClass="exit" presetSubtype="10" fill="hold" grpId="1" nodeType="withEffect">
                                  <p:stCondLst>
                                    <p:cond delay="0"/>
                                  </p:stCondLst>
                                  <p:childTnLst>
                                    <p:animEffect transition="out" filter="randombar(horizontal)">
                                      <p:cBhvr>
                                        <p:cTn id="138" dur="500"/>
                                        <p:tgtEl>
                                          <p:spTgt spid="13"/>
                                        </p:tgtEl>
                                      </p:cBhvr>
                                    </p:animEffect>
                                    <p:set>
                                      <p:cBhvr>
                                        <p:cTn id="139" dur="1" fill="hold">
                                          <p:stCondLst>
                                            <p:cond delay="499"/>
                                          </p:stCondLst>
                                        </p:cTn>
                                        <p:tgtEl>
                                          <p:spTgt spid="13"/>
                                        </p:tgtEl>
                                        <p:attrNameLst>
                                          <p:attrName>style.visibility</p:attrName>
                                        </p:attrNameLst>
                                      </p:cBhvr>
                                      <p:to>
                                        <p:strVal val="hidden"/>
                                      </p:to>
                                    </p:set>
                                  </p:childTnLst>
                                </p:cTn>
                              </p:par>
                              <p:par>
                                <p:cTn id="140" presetID="14" presetClass="exit" presetSubtype="10" fill="hold" nodeType="withEffect">
                                  <p:stCondLst>
                                    <p:cond delay="0"/>
                                  </p:stCondLst>
                                  <p:childTnLst>
                                    <p:animEffect transition="out" filter="randombar(horizontal)">
                                      <p:cBhvr>
                                        <p:cTn id="141" dur="500"/>
                                        <p:tgtEl>
                                          <p:spTgt spid="16"/>
                                        </p:tgtEl>
                                      </p:cBhvr>
                                    </p:animEffect>
                                    <p:set>
                                      <p:cBhvr>
                                        <p:cTn id="142" dur="1" fill="hold">
                                          <p:stCondLst>
                                            <p:cond delay="499"/>
                                          </p:stCondLst>
                                        </p:cTn>
                                        <p:tgtEl>
                                          <p:spTgt spid="16"/>
                                        </p:tgtEl>
                                        <p:attrNameLst>
                                          <p:attrName>style.visibility</p:attrName>
                                        </p:attrNameLst>
                                      </p:cBhvr>
                                      <p:to>
                                        <p:strVal val="hidden"/>
                                      </p:to>
                                    </p:set>
                                  </p:childTnLst>
                                </p:cTn>
                              </p:par>
                              <p:par>
                                <p:cTn id="143" presetID="14" presetClass="exit" presetSubtype="10" fill="hold" nodeType="withEffect">
                                  <p:stCondLst>
                                    <p:cond delay="0"/>
                                  </p:stCondLst>
                                  <p:childTnLst>
                                    <p:animEffect transition="out" filter="randombar(horizontal)">
                                      <p:cBhvr>
                                        <p:cTn id="144" dur="500"/>
                                        <p:tgtEl>
                                          <p:spTgt spid="17"/>
                                        </p:tgtEl>
                                      </p:cBhvr>
                                    </p:animEffect>
                                    <p:set>
                                      <p:cBhvr>
                                        <p:cTn id="145" dur="1" fill="hold">
                                          <p:stCondLst>
                                            <p:cond delay="499"/>
                                          </p:stCondLst>
                                        </p:cTn>
                                        <p:tgtEl>
                                          <p:spTgt spid="17"/>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21"/>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32" presetClass="emph" presetSubtype="0" fill="hold" grpId="2" nodeType="clickEffect">
                                  <p:stCondLst>
                                    <p:cond delay="0"/>
                                  </p:stCondLst>
                                  <p:childTnLst>
                                    <p:animRot by="120000">
                                      <p:cBhvr>
                                        <p:cTn id="153" dur="100" fill="hold">
                                          <p:stCondLst>
                                            <p:cond delay="0"/>
                                          </p:stCondLst>
                                        </p:cTn>
                                        <p:tgtEl>
                                          <p:spTgt spid="21"/>
                                        </p:tgtEl>
                                        <p:attrNameLst>
                                          <p:attrName>r</p:attrName>
                                        </p:attrNameLst>
                                      </p:cBhvr>
                                    </p:animRot>
                                    <p:animRot by="-240000">
                                      <p:cBhvr>
                                        <p:cTn id="154" dur="200" fill="hold">
                                          <p:stCondLst>
                                            <p:cond delay="200"/>
                                          </p:stCondLst>
                                        </p:cTn>
                                        <p:tgtEl>
                                          <p:spTgt spid="21"/>
                                        </p:tgtEl>
                                        <p:attrNameLst>
                                          <p:attrName>r</p:attrName>
                                        </p:attrNameLst>
                                      </p:cBhvr>
                                    </p:animRot>
                                    <p:animRot by="240000">
                                      <p:cBhvr>
                                        <p:cTn id="155" dur="200" fill="hold">
                                          <p:stCondLst>
                                            <p:cond delay="400"/>
                                          </p:stCondLst>
                                        </p:cTn>
                                        <p:tgtEl>
                                          <p:spTgt spid="21"/>
                                        </p:tgtEl>
                                        <p:attrNameLst>
                                          <p:attrName>r</p:attrName>
                                        </p:attrNameLst>
                                      </p:cBhvr>
                                    </p:animRot>
                                    <p:animRot by="-240000">
                                      <p:cBhvr>
                                        <p:cTn id="156" dur="200" fill="hold">
                                          <p:stCondLst>
                                            <p:cond delay="600"/>
                                          </p:stCondLst>
                                        </p:cTn>
                                        <p:tgtEl>
                                          <p:spTgt spid="21"/>
                                        </p:tgtEl>
                                        <p:attrNameLst>
                                          <p:attrName>r</p:attrName>
                                        </p:attrNameLst>
                                      </p:cBhvr>
                                    </p:animRot>
                                    <p:animRot by="120000">
                                      <p:cBhvr>
                                        <p:cTn id="157"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8" fill="hold" display="0">
                  <p:stCondLst>
                    <p:cond delay="indefinite"/>
                  </p:stCondLst>
                  <p:endCondLst>
                    <p:cond evt="onStopAudio" delay="0">
                      <p:tgtEl>
                        <p:sldTgt/>
                      </p:tgtEl>
                    </p:cond>
                  </p:endCondLst>
                </p:cTn>
                <p:tgtEl>
                  <p:spTgt spid="24"/>
                </p:tgtEl>
              </p:cMediaNode>
            </p:audio>
          </p:childTnLst>
        </p:cTn>
      </p:par>
    </p:tnLst>
    <p:bldLst>
      <p:bldP spid="9" grpId="0" animBg="1"/>
      <p:bldP spid="9" grpId="1" animBg="1"/>
      <p:bldP spid="13" grpId="0" animBg="1"/>
      <p:bldP spid="13" grpId="1" animBg="1"/>
      <p:bldP spid="3" grpId="0" build="allAtOnce"/>
      <p:bldP spid="3" grpId="1" build="allAtOnce"/>
      <p:bldP spid="10" grpId="0" build="allAtOnce"/>
      <p:bldP spid="10" grpId="1" build="allAtOnce"/>
      <p:bldP spid="15" grpId="0" build="allAtOnce"/>
      <p:bldP spid="15" grpId="1" build="allAtOnce"/>
      <p:bldP spid="21" grpId="0" animBg="1"/>
      <p:bldP spid="21"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562225" y="323850"/>
            <a:ext cx="7845546" cy="523220"/>
          </a:xfrm>
          <a:prstGeom prst="rect">
            <a:avLst/>
          </a:prstGeom>
          <a:noFill/>
        </p:spPr>
        <p:txBody>
          <a:bodyPr wrap="none" rtlCol="0">
            <a:spAutoFit/>
          </a:bodyPr>
          <a:lstStyle/>
          <a:p>
            <a:r>
              <a:rPr lang="en-US" sz="2800" b="1" smtClean="0">
                <a:solidFill>
                  <a:srgbClr val="FF0000"/>
                </a:solidFill>
              </a:rPr>
              <a:t>Các con hãy kể tên các đồ vật có dạng hình tam giác</a:t>
            </a:r>
            <a:endParaRPr lang="en-US" sz="2800" b="1">
              <a:solidFill>
                <a:srgbClr val="FF0000"/>
              </a:solidFill>
            </a:endParaRPr>
          </a:p>
        </p:txBody>
      </p:sp>
      <p:pic>
        <p:nvPicPr>
          <p:cNvPr id="1026" name="Picture 2" descr="kệ treo tường hình tam giác có móc treo kệ đựng đồ dùng trong nhà xinh xinh  kt 30x30x10 cm | Shopee Việt Nam"/>
          <p:cNvPicPr>
            <a:picLocks noChangeAspect="1" noChangeArrowheads="1"/>
          </p:cNvPicPr>
          <p:nvPr/>
        </p:nvPicPr>
        <p:blipFill>
          <a:blip r:embed="rId2" cstate="print">
            <a:clrChange>
              <a:clrFrom>
                <a:srgbClr val="FDFDFF"/>
              </a:clrFrom>
              <a:clrTo>
                <a:srgbClr val="FDFDFF">
                  <a:alpha val="0"/>
                </a:srgbClr>
              </a:clrTo>
            </a:clrChange>
            <a:extLst>
              <a:ext uri="{28A0092B-C50C-407E-A947-70E740481C1C}">
                <a14:useLocalDpi xmlns:a14="http://schemas.microsoft.com/office/drawing/2010/main" val="0"/>
              </a:ext>
            </a:extLst>
          </a:blip>
          <a:srcRect/>
          <a:stretch>
            <a:fillRect/>
          </a:stretch>
        </p:blipFill>
        <p:spPr bwMode="auto">
          <a:xfrm>
            <a:off x="381000" y="1358244"/>
            <a:ext cx="2898775" cy="28987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ách gấp, xếp hộp giấy hình tam giác mỏng bằng giấy origami | Hàngmớivề.co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8250" y="2002768"/>
            <a:ext cx="2742045" cy="1960563"/>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2" descr="Đồ chơi gỗ GCB - Hình tam giác sắc màu XH0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9" name="AutoShape 14" descr="Đồ chơi gỗ GCB - Hình tam giác sắc màu XH06"/>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0" name="AutoShape 16" descr="Đồ chơi gỗ GCB - Hình tam giác sắc màu XH06"/>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1" name="TextBox 10"/>
          <p:cNvSpPr txBox="1"/>
          <p:nvPr/>
        </p:nvSpPr>
        <p:spPr>
          <a:xfrm>
            <a:off x="1162050" y="4398862"/>
            <a:ext cx="1534074" cy="369332"/>
          </a:xfrm>
          <a:prstGeom prst="rect">
            <a:avLst/>
          </a:prstGeom>
          <a:noFill/>
        </p:spPr>
        <p:txBody>
          <a:bodyPr wrap="none" rtlCol="0">
            <a:spAutoFit/>
          </a:bodyPr>
          <a:lstStyle/>
          <a:p>
            <a:r>
              <a:rPr lang="en-US" b="1" smtClean="0">
                <a:solidFill>
                  <a:srgbClr val="0070C0"/>
                </a:solidFill>
              </a:rPr>
              <a:t>Kệ treo tường</a:t>
            </a:r>
            <a:endParaRPr lang="en-US" b="1">
              <a:solidFill>
                <a:srgbClr val="0070C0"/>
              </a:solidFill>
            </a:endParaRPr>
          </a:p>
        </p:txBody>
      </p:sp>
      <p:sp>
        <p:nvSpPr>
          <p:cNvPr id="19" name="TextBox 18"/>
          <p:cNvSpPr txBox="1"/>
          <p:nvPr/>
        </p:nvSpPr>
        <p:spPr>
          <a:xfrm>
            <a:off x="6879070" y="4392204"/>
            <a:ext cx="1851148" cy="369332"/>
          </a:xfrm>
          <a:prstGeom prst="rect">
            <a:avLst/>
          </a:prstGeom>
          <a:noFill/>
        </p:spPr>
        <p:txBody>
          <a:bodyPr wrap="none" rtlCol="0">
            <a:spAutoFit/>
          </a:bodyPr>
          <a:lstStyle/>
          <a:p>
            <a:r>
              <a:rPr lang="en-US" b="1" smtClean="0">
                <a:solidFill>
                  <a:srgbClr val="0070C0"/>
                </a:solidFill>
              </a:rPr>
              <a:t>Hộp quà tam giác</a:t>
            </a:r>
            <a:endParaRPr lang="en-US" b="1">
              <a:solidFill>
                <a:srgbClr val="0070C0"/>
              </a:solidFill>
            </a:endParaRPr>
          </a:p>
        </p:txBody>
      </p:sp>
      <p:pic>
        <p:nvPicPr>
          <p:cNvPr id="2" name="Picture 1"/>
          <p:cNvPicPr>
            <a:picLocks noChangeAspect="1"/>
          </p:cNvPicPr>
          <p:nvPr/>
        </p:nvPicPr>
        <p:blipFill>
          <a:blip r:embed="rId4">
            <a:clrChange>
              <a:clrFrom>
                <a:srgbClr val="FFFFFF"/>
              </a:clrFrom>
              <a:clrTo>
                <a:srgbClr val="FFFFFF">
                  <a:alpha val="0"/>
                </a:srgbClr>
              </a:clrTo>
            </a:clrChange>
          </a:blip>
          <a:stretch>
            <a:fillRect/>
          </a:stretch>
        </p:blipFill>
        <p:spPr>
          <a:xfrm>
            <a:off x="3522662" y="1358244"/>
            <a:ext cx="2552700" cy="2514600"/>
          </a:xfrm>
          <a:prstGeom prst="rect">
            <a:avLst/>
          </a:prstGeom>
        </p:spPr>
      </p:pic>
      <p:sp>
        <p:nvSpPr>
          <p:cNvPr id="3" name="TextBox 2"/>
          <p:cNvSpPr txBox="1"/>
          <p:nvPr/>
        </p:nvSpPr>
        <p:spPr>
          <a:xfrm>
            <a:off x="3758308" y="4384018"/>
            <a:ext cx="2090637" cy="369332"/>
          </a:xfrm>
          <a:prstGeom prst="rect">
            <a:avLst/>
          </a:prstGeom>
          <a:noFill/>
        </p:spPr>
        <p:txBody>
          <a:bodyPr wrap="none" rtlCol="0">
            <a:spAutoFit/>
          </a:bodyPr>
          <a:lstStyle/>
          <a:p>
            <a:r>
              <a:rPr lang="en-US" b="1" smtClean="0">
                <a:solidFill>
                  <a:srgbClr val="0070C0"/>
                </a:solidFill>
              </a:rPr>
              <a:t>Biển báo giao thông</a:t>
            </a:r>
            <a:endParaRPr lang="en-US" b="1">
              <a:solidFill>
                <a:srgbClr val="0070C0"/>
              </a:solidFill>
            </a:endParaRPr>
          </a:p>
        </p:txBody>
      </p:sp>
      <p:pic>
        <p:nvPicPr>
          <p:cNvPr id="5" name="Picture 4"/>
          <p:cNvPicPr>
            <a:picLocks noChangeAspect="1"/>
          </p:cNvPicPr>
          <p:nvPr/>
        </p:nvPicPr>
        <p:blipFill>
          <a:blip r:embed="rId5"/>
          <a:stretch>
            <a:fillRect/>
          </a:stretch>
        </p:blipFill>
        <p:spPr>
          <a:xfrm>
            <a:off x="8830901" y="1666875"/>
            <a:ext cx="3354622" cy="3354622"/>
          </a:xfrm>
          <a:prstGeom prst="rect">
            <a:avLst/>
          </a:prstGeom>
        </p:spPr>
      </p:pic>
      <p:sp>
        <p:nvSpPr>
          <p:cNvPr id="7" name="TextBox 6"/>
          <p:cNvSpPr txBox="1"/>
          <p:nvPr/>
        </p:nvSpPr>
        <p:spPr>
          <a:xfrm>
            <a:off x="10137816" y="4399237"/>
            <a:ext cx="1085682" cy="369332"/>
          </a:xfrm>
          <a:prstGeom prst="rect">
            <a:avLst/>
          </a:prstGeom>
          <a:noFill/>
        </p:spPr>
        <p:txBody>
          <a:bodyPr wrap="none" rtlCol="0">
            <a:spAutoFit/>
          </a:bodyPr>
          <a:lstStyle/>
          <a:p>
            <a:r>
              <a:rPr lang="en-US" b="1" smtClean="0">
                <a:solidFill>
                  <a:srgbClr val="0070C0"/>
                </a:solidFill>
              </a:rPr>
              <a:t>Thước kẻ</a:t>
            </a:r>
            <a:endParaRPr lang="en-US" b="1">
              <a:solidFill>
                <a:srgbClr val="0070C0"/>
              </a:solidFill>
            </a:endParaRPr>
          </a:p>
        </p:txBody>
      </p:sp>
    </p:spTree>
    <p:custDataLst>
      <p:tags r:id="rId6"/>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6891">
        <p15:prstTrans prst="drape"/>
      </p:transition>
    </mc:Choice>
    <mc:Fallback>
      <p:transition spd="slow" advTm="3689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34"/>
                                        </p:tgtEl>
                                        <p:attrNameLst>
                                          <p:attrName>style.visibility</p:attrName>
                                        </p:attrNameLst>
                                      </p:cBhvr>
                                      <p:to>
                                        <p:strVal val="visible"/>
                                      </p:to>
                                    </p:set>
                                    <p:anim calcmode="lin" valueType="num">
                                      <p:cBhvr>
                                        <p:cTn id="36" dur="500" fill="hold"/>
                                        <p:tgtEl>
                                          <p:spTgt spid="1034"/>
                                        </p:tgtEl>
                                        <p:attrNameLst>
                                          <p:attrName>ppt_w</p:attrName>
                                        </p:attrNameLst>
                                      </p:cBhvr>
                                      <p:tavLst>
                                        <p:tav tm="0">
                                          <p:val>
                                            <p:fltVal val="0"/>
                                          </p:val>
                                        </p:tav>
                                        <p:tav tm="100000">
                                          <p:val>
                                            <p:strVal val="#ppt_w"/>
                                          </p:val>
                                        </p:tav>
                                      </p:tavLst>
                                    </p:anim>
                                    <p:anim calcmode="lin" valueType="num">
                                      <p:cBhvr>
                                        <p:cTn id="37" dur="500" fill="hold"/>
                                        <p:tgtEl>
                                          <p:spTgt spid="1034"/>
                                        </p:tgtEl>
                                        <p:attrNameLst>
                                          <p:attrName>ppt_h</p:attrName>
                                        </p:attrNameLst>
                                      </p:cBhvr>
                                      <p:tavLst>
                                        <p:tav tm="0">
                                          <p:val>
                                            <p:fltVal val="0"/>
                                          </p:val>
                                        </p:tav>
                                        <p:tav tm="100000">
                                          <p:val>
                                            <p:strVal val="#ppt_h"/>
                                          </p:val>
                                        </p:tav>
                                      </p:tavLst>
                                    </p:anim>
                                    <p:animEffect transition="in" filter="fade">
                                      <p:cBhvr>
                                        <p:cTn id="38" dur="500"/>
                                        <p:tgtEl>
                                          <p:spTgt spid="1034"/>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fltVal val="0"/>
                                          </p:val>
                                        </p:tav>
                                        <p:tav tm="100000">
                                          <p:val>
                                            <p:strVal val="#ppt_w"/>
                                          </p:val>
                                        </p:tav>
                                      </p:tavLst>
                                    </p:anim>
                                    <p:anim calcmode="lin" valueType="num">
                                      <p:cBhvr>
                                        <p:cTn id="49" dur="500" fill="hold"/>
                                        <p:tgtEl>
                                          <p:spTgt spid="5"/>
                                        </p:tgtEl>
                                        <p:attrNameLst>
                                          <p:attrName>ppt_h</p:attrName>
                                        </p:attrNameLst>
                                      </p:cBhvr>
                                      <p:tavLst>
                                        <p:tav tm="0">
                                          <p:val>
                                            <p:fltVal val="0"/>
                                          </p:val>
                                        </p:tav>
                                        <p:tav tm="100000">
                                          <p:val>
                                            <p:strVal val="#ppt_h"/>
                                          </p:val>
                                        </p:tav>
                                      </p:tavLst>
                                    </p:anim>
                                    <p:animEffect transition="in" filter="fade">
                                      <p:cBhvr>
                                        <p:cTn id="50" dur="500"/>
                                        <p:tgtEl>
                                          <p:spTgt spid="5"/>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9" grpId="0"/>
      <p:bldP spid="3"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476373" y="352425"/>
            <a:ext cx="5146089" cy="523220"/>
          </a:xfrm>
          <a:prstGeom prst="rect">
            <a:avLst/>
          </a:prstGeom>
        </p:spPr>
        <p:txBody>
          <a:bodyPr wrap="none">
            <a:spAutoFit/>
          </a:bodyPr>
          <a:lstStyle/>
          <a:p>
            <a:r>
              <a:rPr lang="en-US" sz="2800" b="1" dirty="0">
                <a:solidFill>
                  <a:srgbClr val="FF0000"/>
                </a:solidFill>
              </a:rPr>
              <a:t>So </a:t>
            </a:r>
            <a:r>
              <a:rPr lang="en-US" sz="2800" b="1" dirty="0" err="1">
                <a:solidFill>
                  <a:srgbClr val="FF0000"/>
                </a:solidFill>
              </a:rPr>
              <a:t>sánh</a:t>
            </a:r>
            <a:r>
              <a:rPr lang="en-US" sz="2800" b="1" dirty="0">
                <a:solidFill>
                  <a:srgbClr val="FF0000"/>
                </a:solidFill>
              </a:rPr>
              <a:t> </a:t>
            </a:r>
            <a:r>
              <a:rPr lang="en-US" sz="2800" b="1" dirty="0" err="1">
                <a:solidFill>
                  <a:srgbClr val="FF0000"/>
                </a:solidFill>
              </a:rPr>
              <a:t>hình</a:t>
            </a:r>
            <a:r>
              <a:rPr lang="en-US" sz="2800" b="1" dirty="0">
                <a:solidFill>
                  <a:srgbClr val="FF0000"/>
                </a:solidFill>
              </a:rPr>
              <a:t> </a:t>
            </a:r>
            <a:r>
              <a:rPr lang="en-US" sz="2800" b="1" dirty="0" err="1">
                <a:solidFill>
                  <a:srgbClr val="FF0000"/>
                </a:solidFill>
              </a:rPr>
              <a:t>tròn</a:t>
            </a:r>
            <a:r>
              <a:rPr lang="en-US" sz="2800" b="1" dirty="0">
                <a:solidFill>
                  <a:srgbClr val="FF0000"/>
                </a:solidFill>
              </a:rPr>
              <a:t> – </a:t>
            </a:r>
            <a:r>
              <a:rPr lang="en-US" sz="2800" b="1" dirty="0" err="1">
                <a:solidFill>
                  <a:srgbClr val="FF0000"/>
                </a:solidFill>
              </a:rPr>
              <a:t>hình</a:t>
            </a:r>
            <a:r>
              <a:rPr lang="en-US" sz="2800" b="1" dirty="0">
                <a:solidFill>
                  <a:srgbClr val="FF0000"/>
                </a:solidFill>
              </a:rPr>
              <a:t> tam </a:t>
            </a:r>
            <a:r>
              <a:rPr lang="en-US" sz="2800" b="1" dirty="0" err="1">
                <a:solidFill>
                  <a:srgbClr val="FF0000"/>
                </a:solidFill>
              </a:rPr>
              <a:t>giác</a:t>
            </a:r>
            <a:endParaRPr lang="en-US" sz="2800" b="1" dirty="0">
              <a:solidFill>
                <a:srgbClr val="FF0000"/>
              </a:solidFill>
            </a:endParaRPr>
          </a:p>
        </p:txBody>
      </p:sp>
      <p:sp>
        <p:nvSpPr>
          <p:cNvPr id="7" name="Oval 6"/>
          <p:cNvSpPr/>
          <p:nvPr/>
        </p:nvSpPr>
        <p:spPr>
          <a:xfrm>
            <a:off x="1276350" y="1238250"/>
            <a:ext cx="3981450" cy="3981450"/>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323975" y="1285875"/>
            <a:ext cx="3886200" cy="3886200"/>
          </a:xfrm>
          <a:prstGeom prst="ellipse">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a:stretch>
            <a:fillRect/>
          </a:stretch>
        </p:blipFill>
        <p:spPr>
          <a:xfrm>
            <a:off x="6847898" y="1285875"/>
            <a:ext cx="4224894" cy="3639627"/>
          </a:xfrm>
          <a:prstGeom prst="rect">
            <a:avLst/>
          </a:prstGeom>
        </p:spPr>
      </p:pic>
      <p:pic>
        <p:nvPicPr>
          <p:cNvPr id="19" name="Picture 18"/>
          <p:cNvPicPr>
            <a:picLocks noChangeAspect="1"/>
          </p:cNvPicPr>
          <p:nvPr/>
        </p:nvPicPr>
        <p:blipFill>
          <a:blip r:embed="rId3"/>
          <a:stretch>
            <a:fillRect/>
          </a:stretch>
        </p:blipFill>
        <p:spPr>
          <a:xfrm>
            <a:off x="6771551" y="3083086"/>
            <a:ext cx="676715" cy="371888"/>
          </a:xfrm>
          <a:prstGeom prst="rect">
            <a:avLst/>
          </a:prstGeom>
        </p:spPr>
      </p:pic>
      <p:pic>
        <p:nvPicPr>
          <p:cNvPr id="20" name="Picture 19"/>
          <p:cNvPicPr>
            <a:picLocks noChangeAspect="1"/>
          </p:cNvPicPr>
          <p:nvPr/>
        </p:nvPicPr>
        <p:blipFill>
          <a:blip r:embed="rId4"/>
          <a:stretch>
            <a:fillRect/>
          </a:stretch>
        </p:blipFill>
        <p:spPr>
          <a:xfrm rot="10800000">
            <a:off x="10461156" y="2968787"/>
            <a:ext cx="682811" cy="371888"/>
          </a:xfrm>
          <a:prstGeom prst="rect">
            <a:avLst/>
          </a:prstGeom>
        </p:spPr>
      </p:pic>
      <p:pic>
        <p:nvPicPr>
          <p:cNvPr id="21" name="Picture 20"/>
          <p:cNvPicPr>
            <a:picLocks noChangeAspect="1"/>
          </p:cNvPicPr>
          <p:nvPr/>
        </p:nvPicPr>
        <p:blipFill>
          <a:blip r:embed="rId4"/>
          <a:stretch>
            <a:fillRect/>
          </a:stretch>
        </p:blipFill>
        <p:spPr>
          <a:xfrm rot="16200000">
            <a:off x="8798297" y="5212672"/>
            <a:ext cx="560480" cy="371888"/>
          </a:xfrm>
          <a:prstGeom prst="rect">
            <a:avLst/>
          </a:prstGeom>
        </p:spPr>
      </p:pic>
      <p:sp>
        <p:nvSpPr>
          <p:cNvPr id="22" name="Minus 21"/>
          <p:cNvSpPr/>
          <p:nvPr/>
        </p:nvSpPr>
        <p:spPr>
          <a:xfrm rot="18040812">
            <a:off x="5041588" y="2862803"/>
            <a:ext cx="5695704" cy="485775"/>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a:stretch>
            <a:fillRect/>
          </a:stretch>
        </p:blipFill>
        <p:spPr>
          <a:xfrm rot="17906514">
            <a:off x="8887682" y="1222741"/>
            <a:ext cx="2237226" cy="3759681"/>
          </a:xfrm>
          <a:prstGeom prst="rect">
            <a:avLst/>
          </a:prstGeom>
        </p:spPr>
      </p:pic>
      <p:pic>
        <p:nvPicPr>
          <p:cNvPr id="24" name="Picture 23"/>
          <p:cNvPicPr>
            <a:picLocks noChangeAspect="1"/>
          </p:cNvPicPr>
          <p:nvPr/>
        </p:nvPicPr>
        <p:blipFill>
          <a:blip r:embed="rId6"/>
          <a:stretch>
            <a:fillRect/>
          </a:stretch>
        </p:blipFill>
        <p:spPr>
          <a:xfrm>
            <a:off x="6771551" y="4807923"/>
            <a:ext cx="4401693" cy="128027"/>
          </a:xfrm>
          <a:prstGeom prst="rect">
            <a:avLst/>
          </a:prstGeom>
        </p:spPr>
      </p:pic>
      <p:sp>
        <p:nvSpPr>
          <p:cNvPr id="25" name="Isosceles Triangle 24"/>
          <p:cNvSpPr/>
          <p:nvPr/>
        </p:nvSpPr>
        <p:spPr>
          <a:xfrm>
            <a:off x="8786309" y="1466850"/>
            <a:ext cx="285750" cy="268656"/>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7"/>
          <a:stretch>
            <a:fillRect/>
          </a:stretch>
        </p:blipFill>
        <p:spPr>
          <a:xfrm rot="14478038">
            <a:off x="6893211" y="4605977"/>
            <a:ext cx="304826" cy="283955"/>
          </a:xfrm>
          <a:prstGeom prst="rect">
            <a:avLst/>
          </a:prstGeom>
        </p:spPr>
      </p:pic>
      <p:pic>
        <p:nvPicPr>
          <p:cNvPr id="27" name="Picture 26"/>
          <p:cNvPicPr>
            <a:picLocks noChangeAspect="1"/>
          </p:cNvPicPr>
          <p:nvPr/>
        </p:nvPicPr>
        <p:blipFill>
          <a:blip r:embed="rId7"/>
          <a:stretch>
            <a:fillRect/>
          </a:stretch>
        </p:blipFill>
        <p:spPr>
          <a:xfrm rot="7594687">
            <a:off x="10684173" y="4613300"/>
            <a:ext cx="371151" cy="274649"/>
          </a:xfrm>
          <a:prstGeom prst="rect">
            <a:avLst/>
          </a:prstGeom>
        </p:spPr>
      </p:pic>
      <p:pic>
        <p:nvPicPr>
          <p:cNvPr id="3" name="Audio 2">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1430000" y="6096000"/>
            <a:ext cx="609600" cy="609600"/>
          </a:xfrm>
          <a:prstGeom prst="rect">
            <a:avLst/>
          </a:prstGeom>
        </p:spPr>
      </p:pic>
      <p:sp>
        <p:nvSpPr>
          <p:cNvPr id="17" name="Rectangle 16"/>
          <p:cNvSpPr/>
          <p:nvPr/>
        </p:nvSpPr>
        <p:spPr>
          <a:xfrm>
            <a:off x="4933661" y="370126"/>
            <a:ext cx="2587568" cy="523220"/>
          </a:xfrm>
          <a:prstGeom prst="rect">
            <a:avLst/>
          </a:prstGeom>
        </p:spPr>
        <p:txBody>
          <a:bodyPr wrap="none">
            <a:spAutoFit/>
          </a:bodyPr>
          <a:lstStyle/>
          <a:p>
            <a:r>
              <a:rPr lang="en-US" sz="2800" b="1" dirty="0" err="1" smtClean="0">
                <a:solidFill>
                  <a:srgbClr val="FF0000"/>
                </a:solidFill>
              </a:rPr>
              <a:t>Điểm</a:t>
            </a:r>
            <a:r>
              <a:rPr lang="en-US" sz="2800" b="1" dirty="0" smtClean="0">
                <a:solidFill>
                  <a:srgbClr val="FF0000"/>
                </a:solidFill>
              </a:rPr>
              <a:t> </a:t>
            </a:r>
            <a:r>
              <a:rPr lang="en-US" sz="2800" b="1" dirty="0" err="1" smtClean="0">
                <a:solidFill>
                  <a:srgbClr val="FF0000"/>
                </a:solidFill>
              </a:rPr>
              <a:t>khác</a:t>
            </a:r>
            <a:r>
              <a:rPr lang="en-US" sz="2800" b="1" dirty="0" smtClean="0">
                <a:solidFill>
                  <a:srgbClr val="FF0000"/>
                </a:solidFill>
              </a:rPr>
              <a:t> </a:t>
            </a:r>
            <a:r>
              <a:rPr lang="en-US" sz="2800" b="1" dirty="0" err="1" smtClean="0">
                <a:solidFill>
                  <a:srgbClr val="FF0000"/>
                </a:solidFill>
              </a:rPr>
              <a:t>nhau</a:t>
            </a:r>
            <a:endParaRPr lang="en-US" sz="2800" b="1" dirty="0">
              <a:solidFill>
                <a:srgbClr val="FF0000"/>
              </a:solidFill>
            </a:endParaRPr>
          </a:p>
        </p:txBody>
      </p:sp>
      <p:sp>
        <p:nvSpPr>
          <p:cNvPr id="28" name="Rectangle 27"/>
          <p:cNvSpPr/>
          <p:nvPr/>
        </p:nvSpPr>
        <p:spPr>
          <a:xfrm>
            <a:off x="4733286" y="264831"/>
            <a:ext cx="2787943" cy="523220"/>
          </a:xfrm>
          <a:prstGeom prst="rect">
            <a:avLst/>
          </a:prstGeom>
        </p:spPr>
        <p:txBody>
          <a:bodyPr wrap="none">
            <a:spAutoFit/>
          </a:bodyPr>
          <a:lstStyle/>
          <a:p>
            <a:r>
              <a:rPr lang="en-US" sz="2800" b="1" dirty="0" err="1" smtClean="0">
                <a:solidFill>
                  <a:srgbClr val="FF0000"/>
                </a:solidFill>
              </a:rPr>
              <a:t>Điểm</a:t>
            </a:r>
            <a:r>
              <a:rPr lang="en-US" sz="2800" b="1" dirty="0" smtClean="0">
                <a:solidFill>
                  <a:srgbClr val="FF0000"/>
                </a:solidFill>
              </a:rPr>
              <a:t> </a:t>
            </a:r>
            <a:r>
              <a:rPr lang="en-US" sz="2800" b="1" dirty="0" err="1" smtClean="0">
                <a:solidFill>
                  <a:srgbClr val="FF0000"/>
                </a:solidFill>
              </a:rPr>
              <a:t>giống</a:t>
            </a:r>
            <a:r>
              <a:rPr lang="en-US" sz="2800" b="1" dirty="0" smtClean="0">
                <a:solidFill>
                  <a:srgbClr val="FF0000"/>
                </a:solidFill>
              </a:rPr>
              <a:t> </a:t>
            </a:r>
            <a:r>
              <a:rPr lang="en-US" sz="2800" b="1" dirty="0" err="1" smtClean="0">
                <a:solidFill>
                  <a:srgbClr val="FF0000"/>
                </a:solidFill>
              </a:rPr>
              <a:t>nhau</a:t>
            </a:r>
            <a:endParaRPr lang="en-US" sz="2800" b="1" dirty="0">
              <a:solidFill>
                <a:srgbClr val="FF0000"/>
              </a:solidFill>
            </a:endParaRPr>
          </a:p>
        </p:txBody>
      </p:sp>
    </p:spTree>
    <p:custDataLst>
      <p:tags r:id="rId11"/>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61837">
        <p15:prstTrans prst="peelOff"/>
      </p:transition>
    </mc:Choice>
    <mc:Fallback>
      <p:transition spd="slow" advTm="618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80">
                                          <p:stCondLst>
                                            <p:cond delay="0"/>
                                          </p:stCondLst>
                                        </p:cTn>
                                        <p:tgtEl>
                                          <p:spTgt spid="8"/>
                                        </p:tgtEl>
                                      </p:cBhvr>
                                    </p:animEffect>
                                    <p:anim calcmode="lin" valueType="num">
                                      <p:cBhvr>
                                        <p:cTn id="1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7" dur="26">
                                          <p:stCondLst>
                                            <p:cond delay="650"/>
                                          </p:stCondLst>
                                        </p:cTn>
                                        <p:tgtEl>
                                          <p:spTgt spid="8"/>
                                        </p:tgtEl>
                                      </p:cBhvr>
                                      <p:to x="100000" y="60000"/>
                                    </p:animScale>
                                    <p:animScale>
                                      <p:cBhvr>
                                        <p:cTn id="18" dur="166" decel="50000">
                                          <p:stCondLst>
                                            <p:cond delay="676"/>
                                          </p:stCondLst>
                                        </p:cTn>
                                        <p:tgtEl>
                                          <p:spTgt spid="8"/>
                                        </p:tgtEl>
                                      </p:cBhvr>
                                      <p:to x="100000" y="100000"/>
                                    </p:animScale>
                                    <p:animScale>
                                      <p:cBhvr>
                                        <p:cTn id="19" dur="26">
                                          <p:stCondLst>
                                            <p:cond delay="1312"/>
                                          </p:stCondLst>
                                        </p:cTn>
                                        <p:tgtEl>
                                          <p:spTgt spid="8"/>
                                        </p:tgtEl>
                                      </p:cBhvr>
                                      <p:to x="100000" y="80000"/>
                                    </p:animScale>
                                    <p:animScale>
                                      <p:cBhvr>
                                        <p:cTn id="20" dur="166" decel="50000">
                                          <p:stCondLst>
                                            <p:cond delay="1338"/>
                                          </p:stCondLst>
                                        </p:cTn>
                                        <p:tgtEl>
                                          <p:spTgt spid="8"/>
                                        </p:tgtEl>
                                      </p:cBhvr>
                                      <p:to x="100000" y="100000"/>
                                    </p:animScale>
                                    <p:animScale>
                                      <p:cBhvr>
                                        <p:cTn id="21" dur="26">
                                          <p:stCondLst>
                                            <p:cond delay="1642"/>
                                          </p:stCondLst>
                                        </p:cTn>
                                        <p:tgtEl>
                                          <p:spTgt spid="8"/>
                                        </p:tgtEl>
                                      </p:cBhvr>
                                      <p:to x="100000" y="90000"/>
                                    </p:animScale>
                                    <p:animScale>
                                      <p:cBhvr>
                                        <p:cTn id="22" dur="166" decel="50000">
                                          <p:stCondLst>
                                            <p:cond delay="1668"/>
                                          </p:stCondLst>
                                        </p:cTn>
                                        <p:tgtEl>
                                          <p:spTgt spid="8"/>
                                        </p:tgtEl>
                                      </p:cBhvr>
                                      <p:to x="100000" y="100000"/>
                                    </p:animScale>
                                    <p:animScale>
                                      <p:cBhvr>
                                        <p:cTn id="23" dur="26">
                                          <p:stCondLst>
                                            <p:cond delay="1808"/>
                                          </p:stCondLst>
                                        </p:cTn>
                                        <p:tgtEl>
                                          <p:spTgt spid="8"/>
                                        </p:tgtEl>
                                      </p:cBhvr>
                                      <p:to x="100000" y="95000"/>
                                    </p:animScale>
                                    <p:animScale>
                                      <p:cBhvr>
                                        <p:cTn id="24" dur="166" decel="50000">
                                          <p:stCondLst>
                                            <p:cond delay="1834"/>
                                          </p:stCondLst>
                                        </p:cTn>
                                        <p:tgtEl>
                                          <p:spTgt spid="8"/>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80">
                                          <p:stCondLst>
                                            <p:cond delay="0"/>
                                          </p:stCondLst>
                                        </p:cTn>
                                        <p:tgtEl>
                                          <p:spTgt spid="18"/>
                                        </p:tgtEl>
                                      </p:cBhvr>
                                    </p:animEffect>
                                    <p:anim calcmode="lin" valueType="num">
                                      <p:cBhvr>
                                        <p:cTn id="3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5" dur="26">
                                          <p:stCondLst>
                                            <p:cond delay="650"/>
                                          </p:stCondLst>
                                        </p:cTn>
                                        <p:tgtEl>
                                          <p:spTgt spid="18"/>
                                        </p:tgtEl>
                                      </p:cBhvr>
                                      <p:to x="100000" y="60000"/>
                                    </p:animScale>
                                    <p:animScale>
                                      <p:cBhvr>
                                        <p:cTn id="36" dur="166" decel="50000">
                                          <p:stCondLst>
                                            <p:cond delay="676"/>
                                          </p:stCondLst>
                                        </p:cTn>
                                        <p:tgtEl>
                                          <p:spTgt spid="18"/>
                                        </p:tgtEl>
                                      </p:cBhvr>
                                      <p:to x="100000" y="100000"/>
                                    </p:animScale>
                                    <p:animScale>
                                      <p:cBhvr>
                                        <p:cTn id="37" dur="26">
                                          <p:stCondLst>
                                            <p:cond delay="1312"/>
                                          </p:stCondLst>
                                        </p:cTn>
                                        <p:tgtEl>
                                          <p:spTgt spid="18"/>
                                        </p:tgtEl>
                                      </p:cBhvr>
                                      <p:to x="100000" y="80000"/>
                                    </p:animScale>
                                    <p:animScale>
                                      <p:cBhvr>
                                        <p:cTn id="38" dur="166" decel="50000">
                                          <p:stCondLst>
                                            <p:cond delay="1338"/>
                                          </p:stCondLst>
                                        </p:cTn>
                                        <p:tgtEl>
                                          <p:spTgt spid="18"/>
                                        </p:tgtEl>
                                      </p:cBhvr>
                                      <p:to x="100000" y="100000"/>
                                    </p:animScale>
                                    <p:animScale>
                                      <p:cBhvr>
                                        <p:cTn id="39" dur="26">
                                          <p:stCondLst>
                                            <p:cond delay="1642"/>
                                          </p:stCondLst>
                                        </p:cTn>
                                        <p:tgtEl>
                                          <p:spTgt spid="18"/>
                                        </p:tgtEl>
                                      </p:cBhvr>
                                      <p:to x="100000" y="90000"/>
                                    </p:animScale>
                                    <p:animScale>
                                      <p:cBhvr>
                                        <p:cTn id="40" dur="166" decel="50000">
                                          <p:stCondLst>
                                            <p:cond delay="1668"/>
                                          </p:stCondLst>
                                        </p:cTn>
                                        <p:tgtEl>
                                          <p:spTgt spid="18"/>
                                        </p:tgtEl>
                                      </p:cBhvr>
                                      <p:to x="100000" y="100000"/>
                                    </p:animScale>
                                    <p:animScale>
                                      <p:cBhvr>
                                        <p:cTn id="41" dur="26">
                                          <p:stCondLst>
                                            <p:cond delay="1808"/>
                                          </p:stCondLst>
                                        </p:cTn>
                                        <p:tgtEl>
                                          <p:spTgt spid="18"/>
                                        </p:tgtEl>
                                      </p:cBhvr>
                                      <p:to x="100000" y="95000"/>
                                    </p:animScale>
                                    <p:animScale>
                                      <p:cBhvr>
                                        <p:cTn id="42" dur="166" decel="50000">
                                          <p:stCondLst>
                                            <p:cond delay="1834"/>
                                          </p:stCondLst>
                                        </p:cTn>
                                        <p:tgtEl>
                                          <p:spTgt spid="18"/>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4" presetClass="exit" presetSubtype="10" fill="hold" nodeType="clickEffect">
                                  <p:stCondLst>
                                    <p:cond delay="0"/>
                                  </p:stCondLst>
                                  <p:childTnLst>
                                    <p:animEffect transition="out" filter="randombar(horizontal)">
                                      <p:cBhvr>
                                        <p:cTn id="46" dur="500"/>
                                        <p:tgtEl>
                                          <p:spTgt spid="5">
                                            <p:txEl>
                                              <p:pRg st="0" end="0"/>
                                            </p:txEl>
                                          </p:spTgt>
                                        </p:tgtEl>
                                      </p:cBhvr>
                                    </p:animEffect>
                                    <p:set>
                                      <p:cBhvr>
                                        <p:cTn id="47"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heel(1)">
                                      <p:cBhvr>
                                        <p:cTn id="59" dur="20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500" fill="hold"/>
                                        <p:tgtEl>
                                          <p:spTgt spid="19"/>
                                        </p:tgtEl>
                                        <p:attrNameLst>
                                          <p:attrName>ppt_w</p:attrName>
                                        </p:attrNameLst>
                                      </p:cBhvr>
                                      <p:tavLst>
                                        <p:tav tm="0">
                                          <p:val>
                                            <p:fltVal val="0"/>
                                          </p:val>
                                        </p:tav>
                                        <p:tav tm="100000">
                                          <p:val>
                                            <p:strVal val="#ppt_w"/>
                                          </p:val>
                                        </p:tav>
                                      </p:tavLst>
                                    </p:anim>
                                    <p:anim calcmode="lin" valueType="num">
                                      <p:cBhvr>
                                        <p:cTn id="65" dur="500" fill="hold"/>
                                        <p:tgtEl>
                                          <p:spTgt spid="19"/>
                                        </p:tgtEl>
                                        <p:attrNameLst>
                                          <p:attrName>ppt_h</p:attrName>
                                        </p:attrNameLst>
                                      </p:cBhvr>
                                      <p:tavLst>
                                        <p:tav tm="0">
                                          <p:val>
                                            <p:fltVal val="0"/>
                                          </p:val>
                                        </p:tav>
                                        <p:tav tm="100000">
                                          <p:val>
                                            <p:strVal val="#ppt_h"/>
                                          </p:val>
                                        </p:tav>
                                      </p:tavLst>
                                    </p:anim>
                                    <p:animEffect transition="in" filter="fade">
                                      <p:cBhvr>
                                        <p:cTn id="66" dur="500"/>
                                        <p:tgtEl>
                                          <p:spTgt spid="19"/>
                                        </p:tgtEl>
                                      </p:cBhvr>
                                    </p:animEffect>
                                  </p:childTnLst>
                                </p:cTn>
                              </p:par>
                              <p:par>
                                <p:cTn id="67" presetID="53" presetClass="entr" presetSubtype="16"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p:cTn id="69" dur="500" fill="hold"/>
                                        <p:tgtEl>
                                          <p:spTgt spid="20"/>
                                        </p:tgtEl>
                                        <p:attrNameLst>
                                          <p:attrName>ppt_w</p:attrName>
                                        </p:attrNameLst>
                                      </p:cBhvr>
                                      <p:tavLst>
                                        <p:tav tm="0">
                                          <p:val>
                                            <p:fltVal val="0"/>
                                          </p:val>
                                        </p:tav>
                                        <p:tav tm="100000">
                                          <p:val>
                                            <p:strVal val="#ppt_w"/>
                                          </p:val>
                                        </p:tav>
                                      </p:tavLst>
                                    </p:anim>
                                    <p:anim calcmode="lin" valueType="num">
                                      <p:cBhvr>
                                        <p:cTn id="70" dur="500" fill="hold"/>
                                        <p:tgtEl>
                                          <p:spTgt spid="20"/>
                                        </p:tgtEl>
                                        <p:attrNameLst>
                                          <p:attrName>ppt_h</p:attrName>
                                        </p:attrNameLst>
                                      </p:cBhvr>
                                      <p:tavLst>
                                        <p:tav tm="0">
                                          <p:val>
                                            <p:fltVal val="0"/>
                                          </p:val>
                                        </p:tav>
                                        <p:tav tm="100000">
                                          <p:val>
                                            <p:strVal val="#ppt_h"/>
                                          </p:val>
                                        </p:tav>
                                      </p:tavLst>
                                    </p:anim>
                                    <p:animEffect transition="in" filter="fade">
                                      <p:cBhvr>
                                        <p:cTn id="71" dur="500"/>
                                        <p:tgtEl>
                                          <p:spTgt spid="20"/>
                                        </p:tgtEl>
                                      </p:cBhvr>
                                    </p:animEffect>
                                  </p:childTnLst>
                                </p:cTn>
                              </p:par>
                              <p:par>
                                <p:cTn id="72" presetID="53" presetClass="entr" presetSubtype="16" fill="hold" nodeType="with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p:cTn id="74" dur="500" fill="hold"/>
                                        <p:tgtEl>
                                          <p:spTgt spid="21"/>
                                        </p:tgtEl>
                                        <p:attrNameLst>
                                          <p:attrName>ppt_w</p:attrName>
                                        </p:attrNameLst>
                                      </p:cBhvr>
                                      <p:tavLst>
                                        <p:tav tm="0">
                                          <p:val>
                                            <p:fltVal val="0"/>
                                          </p:val>
                                        </p:tav>
                                        <p:tav tm="100000">
                                          <p:val>
                                            <p:strVal val="#ppt_w"/>
                                          </p:val>
                                        </p:tav>
                                      </p:tavLst>
                                    </p:anim>
                                    <p:anim calcmode="lin" valueType="num">
                                      <p:cBhvr>
                                        <p:cTn id="75" dur="500" fill="hold"/>
                                        <p:tgtEl>
                                          <p:spTgt spid="21"/>
                                        </p:tgtEl>
                                        <p:attrNameLst>
                                          <p:attrName>ppt_h</p:attrName>
                                        </p:attrNameLst>
                                      </p:cBhvr>
                                      <p:tavLst>
                                        <p:tav tm="0">
                                          <p:val>
                                            <p:fltVal val="0"/>
                                          </p:val>
                                        </p:tav>
                                        <p:tav tm="100000">
                                          <p:val>
                                            <p:strVal val="#ppt_h"/>
                                          </p:val>
                                        </p:tav>
                                      </p:tavLst>
                                    </p:anim>
                                    <p:animEffect transition="in" filter="fade">
                                      <p:cBhvr>
                                        <p:cTn id="76" dur="500"/>
                                        <p:tgtEl>
                                          <p:spTgt spid="21"/>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wipe(down)">
                                      <p:cBhvr>
                                        <p:cTn id="81" dur="500"/>
                                        <p:tgtEl>
                                          <p:spTgt spid="22"/>
                                        </p:tgtEl>
                                      </p:cBhvr>
                                    </p:animEffect>
                                  </p:childTnLst>
                                </p:cTn>
                              </p:par>
                            </p:childTnLst>
                          </p:cTn>
                        </p:par>
                      </p:childTnLst>
                    </p:cTn>
                  </p:par>
                  <p:par>
                    <p:cTn id="82" fill="hold">
                      <p:stCondLst>
                        <p:cond delay="indefinite"/>
                      </p:stCondLst>
                      <p:childTnLst>
                        <p:par>
                          <p:cTn id="83" fill="hold">
                            <p:stCondLst>
                              <p:cond delay="0"/>
                            </p:stCondLst>
                            <p:childTnLst>
                              <p:par>
                                <p:cTn id="84" presetID="18" presetClass="entr" presetSubtype="12" fill="hold" nodeType="click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strips(downLeft)">
                                      <p:cBhvr>
                                        <p:cTn id="86" dur="500"/>
                                        <p:tgtEl>
                                          <p:spTgt spid="23"/>
                                        </p:tgtEl>
                                      </p:cBhvr>
                                    </p:animEffect>
                                  </p:childTnLst>
                                </p:cTn>
                              </p:par>
                            </p:childTnLst>
                          </p:cTn>
                        </p:par>
                      </p:childTnLst>
                    </p:cTn>
                  </p:par>
                  <p:par>
                    <p:cTn id="87" fill="hold">
                      <p:stCondLst>
                        <p:cond delay="indefinite"/>
                      </p:stCondLst>
                      <p:childTnLst>
                        <p:par>
                          <p:cTn id="88" fill="hold">
                            <p:stCondLst>
                              <p:cond delay="0"/>
                            </p:stCondLst>
                            <p:childTnLst>
                              <p:par>
                                <p:cTn id="89" presetID="18" presetClass="entr" presetSubtype="12" fill="hold" nodeType="click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strips(downLeft)">
                                      <p:cBhvr>
                                        <p:cTn id="91" dur="5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6" presetClass="entr" presetSubtype="16"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circle(in)">
                                      <p:cBhvr>
                                        <p:cTn id="96" dur="2000"/>
                                        <p:tgtEl>
                                          <p:spTgt spid="25"/>
                                        </p:tgtEl>
                                      </p:cBhvr>
                                    </p:animEffect>
                                  </p:childTnLst>
                                </p:cTn>
                              </p:par>
                              <p:par>
                                <p:cTn id="97" presetID="6" presetClass="entr" presetSubtype="16" fill="hold" nodeType="with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circle(in)">
                                      <p:cBhvr>
                                        <p:cTn id="99" dur="2000"/>
                                        <p:tgtEl>
                                          <p:spTgt spid="26"/>
                                        </p:tgtEl>
                                      </p:cBhvr>
                                    </p:animEffect>
                                  </p:childTnLst>
                                </p:cTn>
                              </p:par>
                              <p:par>
                                <p:cTn id="100" presetID="6" presetClass="entr" presetSubtype="16" fill="hold" nodeType="withEffect">
                                  <p:stCondLst>
                                    <p:cond delay="0"/>
                                  </p:stCondLst>
                                  <p:childTnLst>
                                    <p:set>
                                      <p:cBhvr>
                                        <p:cTn id="101" dur="1" fill="hold">
                                          <p:stCondLst>
                                            <p:cond delay="0"/>
                                          </p:stCondLst>
                                        </p:cTn>
                                        <p:tgtEl>
                                          <p:spTgt spid="27"/>
                                        </p:tgtEl>
                                        <p:attrNameLst>
                                          <p:attrName>style.visibility</p:attrName>
                                        </p:attrNameLst>
                                      </p:cBhvr>
                                      <p:to>
                                        <p:strVal val="visible"/>
                                      </p:to>
                                    </p:set>
                                    <p:animEffect transition="in" filter="circle(in)">
                                      <p:cBhvr>
                                        <p:cTn id="102" dur="2000"/>
                                        <p:tgtEl>
                                          <p:spTgt spid="27"/>
                                        </p:tgtEl>
                                      </p:cBhvr>
                                    </p:animEffect>
                                  </p:childTnLst>
                                </p:cTn>
                              </p:par>
                            </p:childTnLst>
                          </p:cTn>
                        </p:par>
                      </p:childTnLst>
                    </p:cTn>
                  </p:par>
                  <p:par>
                    <p:cTn id="103" fill="hold">
                      <p:stCondLst>
                        <p:cond delay="indefinite"/>
                      </p:stCondLst>
                      <p:childTnLst>
                        <p:par>
                          <p:cTn id="104" fill="hold">
                            <p:stCondLst>
                              <p:cond delay="0"/>
                            </p:stCondLst>
                            <p:childTnLst>
                              <p:par>
                                <p:cTn id="105" presetID="6" presetClass="exit" presetSubtype="32" fill="hold" grpId="1" nodeType="clickEffect">
                                  <p:stCondLst>
                                    <p:cond delay="0"/>
                                  </p:stCondLst>
                                  <p:childTnLst>
                                    <p:animEffect transition="out" filter="circle(out)">
                                      <p:cBhvr>
                                        <p:cTn id="106" dur="2000"/>
                                        <p:tgtEl>
                                          <p:spTgt spid="25"/>
                                        </p:tgtEl>
                                      </p:cBhvr>
                                    </p:animEffect>
                                    <p:set>
                                      <p:cBhvr>
                                        <p:cTn id="107" dur="1" fill="hold">
                                          <p:stCondLst>
                                            <p:cond delay="1999"/>
                                          </p:stCondLst>
                                        </p:cTn>
                                        <p:tgtEl>
                                          <p:spTgt spid="25"/>
                                        </p:tgtEl>
                                        <p:attrNameLst>
                                          <p:attrName>style.visibility</p:attrName>
                                        </p:attrNameLst>
                                      </p:cBhvr>
                                      <p:to>
                                        <p:strVal val="hidden"/>
                                      </p:to>
                                    </p:set>
                                  </p:childTnLst>
                                </p:cTn>
                              </p:par>
                              <p:par>
                                <p:cTn id="108" presetID="6" presetClass="exit" presetSubtype="32" fill="hold" nodeType="withEffect">
                                  <p:stCondLst>
                                    <p:cond delay="0"/>
                                  </p:stCondLst>
                                  <p:childTnLst>
                                    <p:animEffect transition="out" filter="circle(out)">
                                      <p:cBhvr>
                                        <p:cTn id="109" dur="2000"/>
                                        <p:tgtEl>
                                          <p:spTgt spid="26"/>
                                        </p:tgtEl>
                                      </p:cBhvr>
                                    </p:animEffect>
                                    <p:set>
                                      <p:cBhvr>
                                        <p:cTn id="110" dur="1" fill="hold">
                                          <p:stCondLst>
                                            <p:cond delay="1999"/>
                                          </p:stCondLst>
                                        </p:cTn>
                                        <p:tgtEl>
                                          <p:spTgt spid="26"/>
                                        </p:tgtEl>
                                        <p:attrNameLst>
                                          <p:attrName>style.visibility</p:attrName>
                                        </p:attrNameLst>
                                      </p:cBhvr>
                                      <p:to>
                                        <p:strVal val="hidden"/>
                                      </p:to>
                                    </p:set>
                                  </p:childTnLst>
                                </p:cTn>
                              </p:par>
                              <p:par>
                                <p:cTn id="111" presetID="6" presetClass="exit" presetSubtype="32" fill="hold" nodeType="withEffect">
                                  <p:stCondLst>
                                    <p:cond delay="0"/>
                                  </p:stCondLst>
                                  <p:childTnLst>
                                    <p:animEffect transition="out" filter="circle(out)">
                                      <p:cBhvr>
                                        <p:cTn id="112" dur="2000"/>
                                        <p:tgtEl>
                                          <p:spTgt spid="27"/>
                                        </p:tgtEl>
                                      </p:cBhvr>
                                    </p:animEffect>
                                    <p:set>
                                      <p:cBhvr>
                                        <p:cTn id="113" dur="1" fill="hold">
                                          <p:stCondLst>
                                            <p:cond delay="1999"/>
                                          </p:stCondLst>
                                        </p:cTn>
                                        <p:tgtEl>
                                          <p:spTgt spid="27"/>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6" presetClass="exit" presetSubtype="32" fill="hold" grpId="1" nodeType="clickEffect">
                                  <p:stCondLst>
                                    <p:cond delay="0"/>
                                  </p:stCondLst>
                                  <p:childTnLst>
                                    <p:animEffect transition="out" filter="circle(out)">
                                      <p:cBhvr>
                                        <p:cTn id="117" dur="2000"/>
                                        <p:tgtEl>
                                          <p:spTgt spid="7"/>
                                        </p:tgtEl>
                                      </p:cBhvr>
                                    </p:animEffect>
                                    <p:set>
                                      <p:cBhvr>
                                        <p:cTn id="118" dur="1" fill="hold">
                                          <p:stCondLst>
                                            <p:cond delay="1999"/>
                                          </p:stCondLst>
                                        </p:cTn>
                                        <p:tgtEl>
                                          <p:spTgt spid="7"/>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4" presetClass="exit" presetSubtype="10" fill="hold" grpId="2" nodeType="clickEffect">
                                  <p:stCondLst>
                                    <p:cond delay="0"/>
                                  </p:stCondLst>
                                  <p:childTnLst>
                                    <p:animEffect transition="out" filter="randombar(horizontal)">
                                      <p:cBhvr>
                                        <p:cTn id="122" dur="500"/>
                                        <p:tgtEl>
                                          <p:spTgt spid="25"/>
                                        </p:tgtEl>
                                      </p:cBhvr>
                                    </p:animEffect>
                                    <p:set>
                                      <p:cBhvr>
                                        <p:cTn id="123" dur="1" fill="hold">
                                          <p:stCondLst>
                                            <p:cond delay="499"/>
                                          </p:stCondLst>
                                        </p:cTn>
                                        <p:tgtEl>
                                          <p:spTgt spid="25"/>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26"/>
                                        </p:tgtEl>
                                      </p:cBhvr>
                                    </p:animEffect>
                                    <p:set>
                                      <p:cBhvr>
                                        <p:cTn id="126" dur="1" fill="hold">
                                          <p:stCondLst>
                                            <p:cond delay="499"/>
                                          </p:stCondLst>
                                        </p:cTn>
                                        <p:tgtEl>
                                          <p:spTgt spid="26"/>
                                        </p:tgtEl>
                                        <p:attrNameLst>
                                          <p:attrName>style.visibility</p:attrName>
                                        </p:attrNameLst>
                                      </p:cBhvr>
                                      <p:to>
                                        <p:strVal val="hidden"/>
                                      </p:to>
                                    </p:set>
                                  </p:childTnLst>
                                </p:cTn>
                              </p:par>
                              <p:par>
                                <p:cTn id="127" presetID="14" presetClass="exit" presetSubtype="10" fill="hold" nodeType="withEffect">
                                  <p:stCondLst>
                                    <p:cond delay="0"/>
                                  </p:stCondLst>
                                  <p:childTnLst>
                                    <p:animEffect transition="out" filter="randombar(horizontal)">
                                      <p:cBhvr>
                                        <p:cTn id="128" dur="500"/>
                                        <p:tgtEl>
                                          <p:spTgt spid="27"/>
                                        </p:tgtEl>
                                      </p:cBhvr>
                                    </p:animEffect>
                                    <p:set>
                                      <p:cBhvr>
                                        <p:cTn id="129" dur="1" fill="hold">
                                          <p:stCondLst>
                                            <p:cond delay="499"/>
                                          </p:stCondLst>
                                        </p:cTn>
                                        <p:tgtEl>
                                          <p:spTgt spid="27"/>
                                        </p:tgtEl>
                                        <p:attrNameLst>
                                          <p:attrName>style.visibility</p:attrName>
                                        </p:attrNameLst>
                                      </p:cBhvr>
                                      <p:to>
                                        <p:strVal val="hidden"/>
                                      </p:to>
                                    </p:set>
                                  </p:childTnLst>
                                </p:cTn>
                              </p:par>
                              <p:par>
                                <p:cTn id="130" presetID="14" presetClass="exit" presetSubtype="10" fill="hold" nodeType="withEffect">
                                  <p:stCondLst>
                                    <p:cond delay="0"/>
                                  </p:stCondLst>
                                  <p:childTnLst>
                                    <p:animEffect transition="out" filter="randombar(horizontal)">
                                      <p:cBhvr>
                                        <p:cTn id="131" dur="500"/>
                                        <p:tgtEl>
                                          <p:spTgt spid="19"/>
                                        </p:tgtEl>
                                      </p:cBhvr>
                                    </p:animEffect>
                                    <p:set>
                                      <p:cBhvr>
                                        <p:cTn id="132" dur="1" fill="hold">
                                          <p:stCondLst>
                                            <p:cond delay="499"/>
                                          </p:stCondLst>
                                        </p:cTn>
                                        <p:tgtEl>
                                          <p:spTgt spid="19"/>
                                        </p:tgtEl>
                                        <p:attrNameLst>
                                          <p:attrName>style.visibility</p:attrName>
                                        </p:attrNameLst>
                                      </p:cBhvr>
                                      <p:to>
                                        <p:strVal val="hidden"/>
                                      </p:to>
                                    </p:set>
                                  </p:childTnLst>
                                </p:cTn>
                              </p:par>
                              <p:par>
                                <p:cTn id="133" presetID="14" presetClass="exit" presetSubtype="10" fill="hold" nodeType="withEffect">
                                  <p:stCondLst>
                                    <p:cond delay="0"/>
                                  </p:stCondLst>
                                  <p:childTnLst>
                                    <p:animEffect transition="out" filter="randombar(horizontal)">
                                      <p:cBhvr>
                                        <p:cTn id="134" dur="500"/>
                                        <p:tgtEl>
                                          <p:spTgt spid="20"/>
                                        </p:tgtEl>
                                      </p:cBhvr>
                                    </p:animEffect>
                                    <p:set>
                                      <p:cBhvr>
                                        <p:cTn id="135" dur="1" fill="hold">
                                          <p:stCondLst>
                                            <p:cond delay="499"/>
                                          </p:stCondLst>
                                        </p:cTn>
                                        <p:tgtEl>
                                          <p:spTgt spid="20"/>
                                        </p:tgtEl>
                                        <p:attrNameLst>
                                          <p:attrName>style.visibility</p:attrName>
                                        </p:attrNameLst>
                                      </p:cBhvr>
                                      <p:to>
                                        <p:strVal val="hidden"/>
                                      </p:to>
                                    </p:set>
                                  </p:childTnLst>
                                </p:cTn>
                              </p:par>
                              <p:par>
                                <p:cTn id="136" presetID="14" presetClass="exit" presetSubtype="10" fill="hold" nodeType="withEffect">
                                  <p:stCondLst>
                                    <p:cond delay="0"/>
                                  </p:stCondLst>
                                  <p:childTnLst>
                                    <p:animEffect transition="out" filter="randombar(horizontal)">
                                      <p:cBhvr>
                                        <p:cTn id="137" dur="500"/>
                                        <p:tgtEl>
                                          <p:spTgt spid="21"/>
                                        </p:tgtEl>
                                      </p:cBhvr>
                                    </p:animEffect>
                                    <p:set>
                                      <p:cBhvr>
                                        <p:cTn id="138" dur="1" fill="hold">
                                          <p:stCondLst>
                                            <p:cond delay="499"/>
                                          </p:stCondLst>
                                        </p:cTn>
                                        <p:tgtEl>
                                          <p:spTgt spid="21"/>
                                        </p:tgtEl>
                                        <p:attrNameLst>
                                          <p:attrName>style.visibility</p:attrName>
                                        </p:attrNameLst>
                                      </p:cBhvr>
                                      <p:to>
                                        <p:strVal val="hidden"/>
                                      </p:to>
                                    </p:set>
                                  </p:childTnLst>
                                </p:cTn>
                              </p:par>
                              <p:par>
                                <p:cTn id="139" presetID="14" presetClass="exit" presetSubtype="10" fill="hold" grpId="2" nodeType="withEffect">
                                  <p:stCondLst>
                                    <p:cond delay="0"/>
                                  </p:stCondLst>
                                  <p:childTnLst>
                                    <p:animEffect transition="out" filter="randombar(horizontal)">
                                      <p:cBhvr>
                                        <p:cTn id="140" dur="500"/>
                                        <p:tgtEl>
                                          <p:spTgt spid="22"/>
                                        </p:tgtEl>
                                      </p:cBhvr>
                                    </p:animEffect>
                                    <p:set>
                                      <p:cBhvr>
                                        <p:cTn id="141" dur="1" fill="hold">
                                          <p:stCondLst>
                                            <p:cond delay="499"/>
                                          </p:stCondLst>
                                        </p:cTn>
                                        <p:tgtEl>
                                          <p:spTgt spid="22"/>
                                        </p:tgtEl>
                                        <p:attrNameLst>
                                          <p:attrName>style.visibility</p:attrName>
                                        </p:attrNameLst>
                                      </p:cBhvr>
                                      <p:to>
                                        <p:strVal val="hidden"/>
                                      </p:to>
                                    </p:set>
                                  </p:childTnLst>
                                </p:cTn>
                              </p:par>
                              <p:par>
                                <p:cTn id="142" presetID="14" presetClass="exit" presetSubtype="10" fill="hold" nodeType="withEffect">
                                  <p:stCondLst>
                                    <p:cond delay="0"/>
                                  </p:stCondLst>
                                  <p:childTnLst>
                                    <p:animEffect transition="out" filter="randombar(horizontal)">
                                      <p:cBhvr>
                                        <p:cTn id="143" dur="500"/>
                                        <p:tgtEl>
                                          <p:spTgt spid="23"/>
                                        </p:tgtEl>
                                      </p:cBhvr>
                                    </p:animEffect>
                                    <p:set>
                                      <p:cBhvr>
                                        <p:cTn id="144" dur="1" fill="hold">
                                          <p:stCondLst>
                                            <p:cond delay="499"/>
                                          </p:stCondLst>
                                        </p:cTn>
                                        <p:tgtEl>
                                          <p:spTgt spid="23"/>
                                        </p:tgtEl>
                                        <p:attrNameLst>
                                          <p:attrName>style.visibility</p:attrName>
                                        </p:attrNameLst>
                                      </p:cBhvr>
                                      <p:to>
                                        <p:strVal val="hidden"/>
                                      </p:to>
                                    </p:set>
                                  </p:childTnLst>
                                </p:cTn>
                              </p:par>
                              <p:par>
                                <p:cTn id="145" presetID="14" presetClass="exit" presetSubtype="10" fill="hold" nodeType="withEffect">
                                  <p:stCondLst>
                                    <p:cond delay="0"/>
                                  </p:stCondLst>
                                  <p:childTnLst>
                                    <p:animEffect transition="out" filter="randombar(horizontal)">
                                      <p:cBhvr>
                                        <p:cTn id="146" dur="500"/>
                                        <p:tgtEl>
                                          <p:spTgt spid="24"/>
                                        </p:tgtEl>
                                      </p:cBhvr>
                                    </p:animEffect>
                                    <p:set>
                                      <p:cBhvr>
                                        <p:cTn id="147" dur="1" fill="hold">
                                          <p:stCondLst>
                                            <p:cond delay="499"/>
                                          </p:stCondLst>
                                        </p:cTn>
                                        <p:tgtEl>
                                          <p:spTgt spid="24"/>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35" presetClass="path" presetSubtype="0" accel="50000" decel="50000" fill="hold" grpId="1" nodeType="clickEffect">
                                  <p:stCondLst>
                                    <p:cond delay="0"/>
                                  </p:stCondLst>
                                  <p:childTnLst>
                                    <p:animMotion origin="layout" path="M 1.25E-6 -3.33333E-6 L -0.25 -3.33333E-6 " pathEditMode="relative" rAng="0" ptsTypes="AA">
                                      <p:cBhvr>
                                        <p:cTn id="151" dur="2000" fill="hold"/>
                                        <p:tgtEl>
                                          <p:spTgt spid="8"/>
                                        </p:tgtEl>
                                        <p:attrNameLst>
                                          <p:attrName>ppt_x</p:attrName>
                                          <p:attrName>ppt_y</p:attrName>
                                        </p:attrNameLst>
                                      </p:cBhvr>
                                      <p:rCtr x="-12500" y="0"/>
                                    </p:animMotion>
                                  </p:childTnLst>
                                </p:cTn>
                              </p:par>
                            </p:childTnLst>
                          </p:cTn>
                        </p:par>
                      </p:childTnLst>
                    </p:cTn>
                  </p:par>
                  <p:par>
                    <p:cTn id="152" fill="hold">
                      <p:stCondLst>
                        <p:cond delay="indefinite"/>
                      </p:stCondLst>
                      <p:childTnLst>
                        <p:par>
                          <p:cTn id="153" fill="hold">
                            <p:stCondLst>
                              <p:cond delay="0"/>
                            </p:stCondLst>
                            <p:childTnLst>
                              <p:par>
                                <p:cTn id="154" presetID="63" presetClass="path" presetSubtype="0" accel="50000" decel="50000" fill="hold" grpId="2" nodeType="clickEffect">
                                  <p:stCondLst>
                                    <p:cond delay="0"/>
                                  </p:stCondLst>
                                  <p:childTnLst>
                                    <p:animMotion origin="layout" path="M 1.25E-6 -3.33333E-6 L 0.0375 0.01621 " pathEditMode="relative" rAng="0" ptsTypes="AA">
                                      <p:cBhvr>
                                        <p:cTn id="155" dur="2000" fill="hold"/>
                                        <p:tgtEl>
                                          <p:spTgt spid="8"/>
                                        </p:tgtEl>
                                        <p:attrNameLst>
                                          <p:attrName>ppt_x</p:attrName>
                                          <p:attrName>ppt_y</p:attrName>
                                        </p:attrNameLst>
                                      </p:cBhvr>
                                      <p:rCtr x="1875" y="810"/>
                                    </p:animMotion>
                                  </p:childTnLst>
                                </p:cTn>
                              </p:par>
                            </p:childTnLst>
                          </p:cTn>
                        </p:par>
                      </p:childTnLst>
                    </p:cTn>
                  </p:par>
                  <p:par>
                    <p:cTn id="156" fill="hold">
                      <p:stCondLst>
                        <p:cond delay="indefinite"/>
                      </p:stCondLst>
                      <p:childTnLst>
                        <p:par>
                          <p:cTn id="157" fill="hold">
                            <p:stCondLst>
                              <p:cond delay="0"/>
                            </p:stCondLst>
                            <p:childTnLst>
                              <p:par>
                                <p:cTn id="158" presetID="32" presetClass="emph" presetSubtype="0" fill="hold" nodeType="clickEffect">
                                  <p:stCondLst>
                                    <p:cond delay="0"/>
                                  </p:stCondLst>
                                  <p:childTnLst>
                                    <p:animRot by="120000">
                                      <p:cBhvr>
                                        <p:cTn id="159" dur="100" fill="hold">
                                          <p:stCondLst>
                                            <p:cond delay="0"/>
                                          </p:stCondLst>
                                        </p:cTn>
                                        <p:tgtEl>
                                          <p:spTgt spid="18"/>
                                        </p:tgtEl>
                                        <p:attrNameLst>
                                          <p:attrName>r</p:attrName>
                                        </p:attrNameLst>
                                      </p:cBhvr>
                                    </p:animRot>
                                    <p:animRot by="-240000">
                                      <p:cBhvr>
                                        <p:cTn id="160" dur="200" fill="hold">
                                          <p:stCondLst>
                                            <p:cond delay="200"/>
                                          </p:stCondLst>
                                        </p:cTn>
                                        <p:tgtEl>
                                          <p:spTgt spid="18"/>
                                        </p:tgtEl>
                                        <p:attrNameLst>
                                          <p:attrName>r</p:attrName>
                                        </p:attrNameLst>
                                      </p:cBhvr>
                                    </p:animRot>
                                    <p:animRot by="240000">
                                      <p:cBhvr>
                                        <p:cTn id="161" dur="200" fill="hold">
                                          <p:stCondLst>
                                            <p:cond delay="400"/>
                                          </p:stCondLst>
                                        </p:cTn>
                                        <p:tgtEl>
                                          <p:spTgt spid="18"/>
                                        </p:tgtEl>
                                        <p:attrNameLst>
                                          <p:attrName>r</p:attrName>
                                        </p:attrNameLst>
                                      </p:cBhvr>
                                    </p:animRot>
                                    <p:animRot by="-240000">
                                      <p:cBhvr>
                                        <p:cTn id="162" dur="200" fill="hold">
                                          <p:stCondLst>
                                            <p:cond delay="600"/>
                                          </p:stCondLst>
                                        </p:cTn>
                                        <p:tgtEl>
                                          <p:spTgt spid="18"/>
                                        </p:tgtEl>
                                        <p:attrNameLst>
                                          <p:attrName>r</p:attrName>
                                        </p:attrNameLst>
                                      </p:cBhvr>
                                    </p:animRot>
                                    <p:animRot by="120000">
                                      <p:cBhvr>
                                        <p:cTn id="163" dur="200" fill="hold">
                                          <p:stCondLst>
                                            <p:cond delay="800"/>
                                          </p:stCondLst>
                                        </p:cTn>
                                        <p:tgtEl>
                                          <p:spTgt spid="18"/>
                                        </p:tgtEl>
                                        <p:attrNameLst>
                                          <p:attrName>r</p:attrName>
                                        </p:attrNameLst>
                                      </p:cBhvr>
                                    </p:animRot>
                                  </p:childTnLst>
                                </p:cTn>
                              </p:par>
                            </p:childTnLst>
                          </p:cTn>
                        </p:par>
                      </p:childTnLst>
                    </p:cTn>
                  </p:par>
                  <p:par>
                    <p:cTn id="164" fill="hold">
                      <p:stCondLst>
                        <p:cond delay="indefinite"/>
                      </p:stCondLst>
                      <p:childTnLst>
                        <p:par>
                          <p:cTn id="165" fill="hold">
                            <p:stCondLst>
                              <p:cond delay="0"/>
                            </p:stCondLst>
                            <p:childTnLst>
                              <p:par>
                                <p:cTn id="166" presetID="14" presetClass="exit" presetSubtype="10" fill="hold" grpId="1" nodeType="clickEffect">
                                  <p:stCondLst>
                                    <p:cond delay="0"/>
                                  </p:stCondLst>
                                  <p:childTnLst>
                                    <p:animEffect transition="out" filter="randombar(horizontal)">
                                      <p:cBhvr>
                                        <p:cTn id="167" dur="500"/>
                                        <p:tgtEl>
                                          <p:spTgt spid="17"/>
                                        </p:tgtEl>
                                      </p:cBhvr>
                                    </p:animEffect>
                                    <p:set>
                                      <p:cBhvr>
                                        <p:cTn id="168" dur="1" fill="hold">
                                          <p:stCondLst>
                                            <p:cond delay="499"/>
                                          </p:stCondLst>
                                        </p:cTn>
                                        <p:tgtEl>
                                          <p:spTgt spid="17"/>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53" presetClass="entr" presetSubtype="16" fill="hold" grpId="0" nodeType="clickEffect">
                                  <p:stCondLst>
                                    <p:cond delay="0"/>
                                  </p:stCondLst>
                                  <p:childTnLst>
                                    <p:set>
                                      <p:cBhvr>
                                        <p:cTn id="172" dur="1" fill="hold">
                                          <p:stCondLst>
                                            <p:cond delay="0"/>
                                          </p:stCondLst>
                                        </p:cTn>
                                        <p:tgtEl>
                                          <p:spTgt spid="28"/>
                                        </p:tgtEl>
                                        <p:attrNameLst>
                                          <p:attrName>style.visibility</p:attrName>
                                        </p:attrNameLst>
                                      </p:cBhvr>
                                      <p:to>
                                        <p:strVal val="visible"/>
                                      </p:to>
                                    </p:set>
                                    <p:anim calcmode="lin" valueType="num">
                                      <p:cBhvr>
                                        <p:cTn id="173" dur="500" fill="hold"/>
                                        <p:tgtEl>
                                          <p:spTgt spid="28"/>
                                        </p:tgtEl>
                                        <p:attrNameLst>
                                          <p:attrName>ppt_w</p:attrName>
                                        </p:attrNameLst>
                                      </p:cBhvr>
                                      <p:tavLst>
                                        <p:tav tm="0">
                                          <p:val>
                                            <p:fltVal val="0"/>
                                          </p:val>
                                        </p:tav>
                                        <p:tav tm="100000">
                                          <p:val>
                                            <p:strVal val="#ppt_w"/>
                                          </p:val>
                                        </p:tav>
                                      </p:tavLst>
                                    </p:anim>
                                    <p:anim calcmode="lin" valueType="num">
                                      <p:cBhvr>
                                        <p:cTn id="174" dur="500" fill="hold"/>
                                        <p:tgtEl>
                                          <p:spTgt spid="28"/>
                                        </p:tgtEl>
                                        <p:attrNameLst>
                                          <p:attrName>ppt_h</p:attrName>
                                        </p:attrNameLst>
                                      </p:cBhvr>
                                      <p:tavLst>
                                        <p:tav tm="0">
                                          <p:val>
                                            <p:fltVal val="0"/>
                                          </p:val>
                                        </p:tav>
                                        <p:tav tm="100000">
                                          <p:val>
                                            <p:strVal val="#ppt_h"/>
                                          </p:val>
                                        </p:tav>
                                      </p:tavLst>
                                    </p:anim>
                                    <p:animEffect transition="in" filter="fade">
                                      <p:cBhvr>
                                        <p:cTn id="17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6" fill="hold" display="0">
                  <p:stCondLst>
                    <p:cond delay="indefinite"/>
                  </p:stCondLst>
                  <p:endCondLst>
                    <p:cond evt="onStopAudio" delay="0">
                      <p:tgtEl>
                        <p:sldTgt/>
                      </p:tgtEl>
                    </p:cond>
                  </p:endCondLst>
                </p:cTn>
                <p:tgtEl>
                  <p:spTgt spid="3"/>
                </p:tgtEl>
              </p:cMediaNode>
            </p:audio>
          </p:childTnLst>
        </p:cTn>
      </p:par>
    </p:tnLst>
    <p:bldLst>
      <p:bldP spid="7" grpId="0" animBg="1"/>
      <p:bldP spid="7" grpId="1" animBg="1"/>
      <p:bldP spid="8" grpId="0" animBg="1"/>
      <p:bldP spid="8" grpId="1" animBg="1"/>
      <p:bldP spid="8" grpId="2" animBg="1"/>
      <p:bldP spid="22" grpId="0" animBg="1"/>
      <p:bldP spid="22" grpId="2" animBg="1"/>
      <p:bldP spid="25" grpId="0" animBg="1"/>
      <p:bldP spid="25" grpId="1" animBg="1"/>
      <p:bldP spid="25" grpId="2" animBg="1"/>
      <p:bldP spid="17" grpId="0"/>
      <p:bldP spid="17" grpId="1"/>
      <p:bldP spid="28" grpId="0"/>
    </p:bldLst>
  </p:timing>
</p:sld>
</file>

<file path=ppt/tags/tag1.xml><?xml version="1.0" encoding="utf-8"?>
<p:tagLst xmlns:p="http://schemas.openxmlformats.org/presentationml/2006/main">
  <p:tag name="TIMING" val="|4.5"/>
</p:tagLst>
</file>

<file path=ppt/tags/tag10.xml><?xml version="1.0" encoding="utf-8"?>
<p:tagLst xmlns:p="http://schemas.openxmlformats.org/presentationml/2006/main">
  <p:tag name="TIMING" val="|2.2|2.4|1.7|1.8|2.2|3.5|6.4|11.1"/>
</p:tagLst>
</file>

<file path=ppt/tags/tag11.xml><?xml version="1.0" encoding="utf-8"?>
<p:tagLst xmlns:p="http://schemas.openxmlformats.org/presentationml/2006/main">
  <p:tag name="TIMING" val="|3.3|1.9|0.8|1.8|0.8|2|0.8|2.3|2.1|6.4|11.2"/>
</p:tagLst>
</file>

<file path=ppt/tags/tag12.xml><?xml version="1.0" encoding="utf-8"?>
<p:tagLst xmlns:p="http://schemas.openxmlformats.org/presentationml/2006/main">
  <p:tag name="TIMING" val="|1.2|6.5|3.3|3.4|3.3|2.4|6.8|14.5"/>
</p:tagLst>
</file>

<file path=ppt/tags/tag13.xml><?xml version="1.0" encoding="utf-8"?>
<p:tagLst xmlns:p="http://schemas.openxmlformats.org/presentationml/2006/main">
  <p:tag name="TIMING" val="|0.3|1.5|1.9|0.9"/>
</p:tagLst>
</file>

<file path=ppt/tags/tag14.xml><?xml version="1.0" encoding="utf-8"?>
<p:tagLst xmlns:p="http://schemas.openxmlformats.org/presentationml/2006/main">
  <p:tag name="TIMING" val="|9.5|0.5|6.1|13.4|3.3"/>
</p:tagLst>
</file>

<file path=ppt/tags/tag15.xml><?xml version="1.0" encoding="utf-8"?>
<p:tagLst xmlns:p="http://schemas.openxmlformats.org/presentationml/2006/main">
  <p:tag name="TIMING" val="|6.5|1.8|6.2|9.3|3.1"/>
</p:tagLst>
</file>

<file path=ppt/tags/tag2.xml><?xml version="1.0" encoding="utf-8"?>
<p:tagLst xmlns:p="http://schemas.openxmlformats.org/presentationml/2006/main">
  <p:tag name="TIMING" val="|4|2.5|30.6|18.3|0.9|4.2"/>
</p:tagLst>
</file>

<file path=ppt/tags/tag3.xml><?xml version="1.0" encoding="utf-8"?>
<p:tagLst xmlns:p="http://schemas.openxmlformats.org/presentationml/2006/main">
  <p:tag name="TIMING" val="|1.1|10.6|5.9|5.6|5.2"/>
</p:tagLst>
</file>

<file path=ppt/tags/tag4.xml><?xml version="1.0" encoding="utf-8"?>
<p:tagLst xmlns:p="http://schemas.openxmlformats.org/presentationml/2006/main">
  <p:tag name="TIMING" val="|4.3"/>
</p:tagLst>
</file>

<file path=ppt/tags/tag5.xml><?xml version="1.0" encoding="utf-8"?>
<p:tagLst xmlns:p="http://schemas.openxmlformats.org/presentationml/2006/main">
  <p:tag name="TIMING" val="|0.3|31.2|10.4|0.9|0.9|1.4|0.9|1.4|1|10.5|6.2|0.8|0.8|7.6"/>
</p:tagLst>
</file>

<file path=ppt/tags/tag6.xml><?xml version="1.0" encoding="utf-8"?>
<p:tagLst xmlns:p="http://schemas.openxmlformats.org/presentationml/2006/main">
  <p:tag name="TIMING" val="|0|7.8|6.1|8.3|3"/>
</p:tagLst>
</file>

<file path=ppt/tags/tag7.xml><?xml version="1.0" encoding="utf-8"?>
<p:tagLst xmlns:p="http://schemas.openxmlformats.org/presentationml/2006/main">
  <p:tag name="TIMING" val="|0.3|5.5|13.1|4|1|0.7|0.7|3.1|5.6|1.4|1.1|3.8|2.2|2.3"/>
</p:tagLst>
</file>

<file path=ppt/tags/tag8.xml><?xml version="1.0" encoding="utf-8"?>
<p:tagLst xmlns:p="http://schemas.openxmlformats.org/presentationml/2006/main">
  <p:tag name="TIMING" val="|4.2|2.1|0.9"/>
</p:tagLst>
</file>

<file path=ppt/tags/tag9.xml><?xml version="1.0" encoding="utf-8"?>
<p:tagLst xmlns:p="http://schemas.openxmlformats.org/presentationml/2006/main">
  <p:tag name="TIMING" val="|0.9|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1243</Words>
  <Application>WPS Presentation</Application>
  <PresentationFormat>Widescreen</PresentationFormat>
  <Paragraphs>92</Paragraphs>
  <Slides>18</Slides>
  <Notes>0</Notes>
  <HiddenSlides>0</HiddenSlides>
  <MMClips>33</MMClips>
  <ScaleCrop>false</ScaleCrop>
  <HeadingPairs>
    <vt:vector size="6" baseType="variant">
      <vt:variant>
        <vt:lpstr>已用的字体</vt:lpstr>
      </vt:variant>
      <vt:variant>
        <vt:i4>10</vt:i4>
      </vt:variant>
      <vt:variant>
        <vt:lpstr>主题</vt:lpstr>
      </vt:variant>
      <vt:variant>
        <vt:i4>5</vt:i4>
      </vt:variant>
      <vt:variant>
        <vt:lpstr>幻灯片标题</vt:lpstr>
      </vt:variant>
      <vt:variant>
        <vt:i4>18</vt:i4>
      </vt:variant>
    </vt:vector>
  </HeadingPairs>
  <TitlesOfParts>
    <vt:vector size="33" baseType="lpstr">
      <vt:lpstr>Arial</vt:lpstr>
      <vt:lpstr>SimSun</vt:lpstr>
      <vt:lpstr>Wingdings</vt:lpstr>
      <vt:lpstr>Times New Roman</vt:lpstr>
      <vt:lpstr>HP-005</vt:lpstr>
      <vt:lpstr>Segoe Print</vt:lpstr>
      <vt:lpstr>Microsoft YaHei</vt:lpstr>
      <vt:lpstr>Arial Unicode MS</vt:lpstr>
      <vt:lpstr>Calibri Light</vt:lpstr>
      <vt:lpstr>Calibri</vt:lpstr>
      <vt:lpstr>Office Theme</vt:lpstr>
      <vt:lpstr>Office 主题​​</vt:lpstr>
      <vt:lpstr>1_Office Theme</vt:lpstr>
      <vt:lpstr>5_Office Theme</vt:lpstr>
      <vt:lpstr>4_Office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Thu Hien</cp:lastModifiedBy>
  <cp:revision>83</cp:revision>
  <dcterms:created xsi:type="dcterms:W3CDTF">2021-09-05T15:37:00Z</dcterms:created>
  <dcterms:modified xsi:type="dcterms:W3CDTF">2023-10-09T13:11:34Z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E120332A2C91402E93D977362D76FE1F_12</vt:lpwstr>
  </property>
  <property fmtid="{D5CDD505-2E9C-101B-9397-08002B2CF9AE}" pid="3" name="KSOProductBuildVer">
    <vt:lpwstr>1033-12.2.0.13215</vt:lpwstr>
  </property>
</Properties>
</file>