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31"/>
  </p:notesMasterIdLst>
  <p:sldIdLst>
    <p:sldId id="284" r:id="rId8"/>
    <p:sldId id="342" r:id="rId9"/>
    <p:sldId id="341" r:id="rId10"/>
    <p:sldId id="286" r:id="rId11"/>
    <p:sldId id="345" r:id="rId12"/>
    <p:sldId id="330" r:id="rId13"/>
    <p:sldId id="317" r:id="rId14"/>
    <p:sldId id="324" r:id="rId15"/>
    <p:sldId id="322" r:id="rId16"/>
    <p:sldId id="320" r:id="rId17"/>
    <p:sldId id="321" r:id="rId18"/>
    <p:sldId id="325" r:id="rId19"/>
    <p:sldId id="326" r:id="rId20"/>
    <p:sldId id="327" r:id="rId21"/>
    <p:sldId id="328" r:id="rId22"/>
    <p:sldId id="346" r:id="rId23"/>
    <p:sldId id="347" r:id="rId24"/>
    <p:sldId id="348" r:id="rId25"/>
    <p:sldId id="349" r:id="rId26"/>
    <p:sldId id="350" r:id="rId27"/>
    <p:sldId id="329" r:id="rId28"/>
    <p:sldId id="343" r:id="rId29"/>
    <p:sldId id="334" r:id="rId3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28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66FFFF"/>
    <a:srgbClr val="FF9900"/>
    <a:srgbClr val="9999FF"/>
    <a:srgbClr val="FF99FF"/>
    <a:srgbClr val="FFFF66"/>
    <a:srgbClr val="9933FF"/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7"/>
    <p:restoredTop sz="94760"/>
  </p:normalViewPr>
  <p:slideViewPr>
    <p:cSldViewPr showGuides="1">
      <p:cViewPr varScale="1">
        <p:scale>
          <a:sx n="69" d="100"/>
          <a:sy n="69" d="100"/>
        </p:scale>
        <p:origin x="858" y="72"/>
      </p:cViewPr>
      <p:guideLst>
        <p:guide orient="horz" pos="2128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2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07CE42-E7D7-4C20-9E6D-8AB6EB9B5F8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96BE8A-D53F-46D9-AAB2-9E06A9A7823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defTabSz="685800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defTabSz="685800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defTabSz="685800" eaLnBrk="1" hangingPunct="1">
              <a:defRPr sz="1050" smtClean="0">
                <a:solidFill>
                  <a:srgbClr val="000000"/>
                </a:solidFill>
                <a:latin typeface="Arial" panose="020B0604020202020204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B239B2-C02B-4904-96C3-5A654E27A4F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 smtClean="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 smtClean="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 smtClean="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 smtClean="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87F5E0-63DC-4FFF-8319-7A3A964EBF7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audio" Target="../media/audio8.wav"/><Relationship Id="rId4" Type="http://schemas.openxmlformats.org/officeDocument/2006/relationships/image" Target="../media/image16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audio" Target="../media/audio9.wav"/><Relationship Id="rId4" Type="http://schemas.openxmlformats.org/officeDocument/2006/relationships/image" Target="../media/image17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audio" Target="../media/audio10.wav"/><Relationship Id="rId4" Type="http://schemas.openxmlformats.org/officeDocument/2006/relationships/image" Target="../media/image18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audio" Target="../media/audio11.wav"/><Relationship Id="rId4" Type="http://schemas.openxmlformats.org/officeDocument/2006/relationships/image" Target="../media/image19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audio" Target="../media/audio12.wav"/><Relationship Id="rId4" Type="http://schemas.openxmlformats.org/officeDocument/2006/relationships/image" Target="../media/image20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audio" Target="../media/audio13.wav"/><Relationship Id="rId4" Type="http://schemas.openxmlformats.org/officeDocument/2006/relationships/image" Target="../media/image21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0.xml"/><Relationship Id="rId6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4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1.xml"/><Relationship Id="rId6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image" Target="../media/image25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23.pn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file:///C:\Users\Administrator\Downloads\M&#250;a%20Cho%20M&#7865;%20Xem%20&#9835;&#9835;%20Candy%20Ng&#7885;c%20H&#224;%20&#9835;%20Nh&#7841;c%20Thi&#7871;u%20Nhi%20Vui%20Nh&#7897;n%20(online-video-cutter.com).mp4" TargetMode="External"/><Relationship Id="rId1" Type="http://schemas.openxmlformats.org/officeDocument/2006/relationships/video" Target="file:///C:\Users\Administrator\Downloads\M&#250;a%20Cho%20M&#7865;%20Xem%20&#9835;&#9835;%20Candy%20Ng&#7885;c%20H&#224;%20&#9835;%20Nh&#7841;c%20Thi&#7871;u%20Nhi%20Vui%20Nh&#7897;n%20(online-video-cutter.com)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audio" Target="../media/audio14.wav"/><Relationship Id="rId4" Type="http://schemas.openxmlformats.org/officeDocument/2006/relationships/image" Target="../media/image28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image" Target="../media/image6.png"/><Relationship Id="rId3" Type="http://schemas.openxmlformats.org/officeDocument/2006/relationships/audio" Target="../media/audio15.wav"/><Relationship Id="rId2" Type="http://schemas.openxmlformats.org/officeDocument/2006/relationships/image" Target="../media/image31.png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6.png"/><Relationship Id="rId3" Type="http://schemas.openxmlformats.org/officeDocument/2006/relationships/audio" Target="../media/audio2.wav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4" Type="http://schemas.openxmlformats.org/officeDocument/2006/relationships/image" Target="../media/image12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audio" Target="../media/audio5.wav"/><Relationship Id="rId4" Type="http://schemas.openxmlformats.org/officeDocument/2006/relationships/image" Target="../media/image13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audio" Target="../media/audio7.wav"/><Relationship Id="rId4" Type="http://schemas.openxmlformats.org/officeDocument/2006/relationships/image" Target="../media/image15.jpeg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50000">
              <a:srgbClr val="FFFF66"/>
            </a:gs>
            <a:gs pos="100000">
              <a:srgbClr val="66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hinh-nen-cho-powerpoint-hoa-la-co-cay_092717476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5" name="Text Box 6"/>
          <p:cNvSpPr txBox="1"/>
          <p:nvPr/>
        </p:nvSpPr>
        <p:spPr>
          <a:xfrm>
            <a:off x="4502150" y="53340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en-US" sz="1800" b="1" u="sng" dirty="0">
              <a:solidFill>
                <a:srgbClr val="0000FF"/>
              </a:solidFill>
            </a:endParaRPr>
          </a:p>
        </p:txBody>
      </p:sp>
      <p:sp>
        <p:nvSpPr>
          <p:cNvPr id="8196" name="Text Box 8"/>
          <p:cNvSpPr txBox="1"/>
          <p:nvPr/>
        </p:nvSpPr>
        <p:spPr>
          <a:xfrm>
            <a:off x="2689225" y="326866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vi-VN" altLang="en-US" sz="1800" dirty="0"/>
          </a:p>
        </p:txBody>
      </p:sp>
      <p:sp>
        <p:nvSpPr>
          <p:cNvPr id="8197" name="Text Box 11"/>
          <p:cNvSpPr txBox="1"/>
          <p:nvPr/>
        </p:nvSpPr>
        <p:spPr>
          <a:xfrm>
            <a:off x="3721100" y="4445635"/>
            <a:ext cx="23545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NĂM HỌC 2023-2024</a:t>
            </a:r>
            <a:endParaRPr lang="en-US" altLang="en-US" sz="1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0316" y="3429000"/>
            <a:ext cx="5088890" cy="9531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50" normalizeH="0" baseline="0" noProof="0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Lứa</a:t>
            </a:r>
            <a:r>
              <a:rPr kumimoji="0" lang="en-US" sz="2800" b="1" i="0" u="none" strike="noStrike" kern="1200" cap="none" spc="50" normalizeH="0" baseline="0" noProof="0" dirty="0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en-US" sz="2800" b="1" i="0" u="none" strike="noStrike" kern="1200" cap="none" spc="50" normalizeH="0" baseline="0" noProof="0" dirty="0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Mẫu giáo nhỡ </a:t>
            </a:r>
            <a:endParaRPr kumimoji="0" lang="en-US" sz="2800" b="1" i="0" u="none" strike="noStrike" kern="1200" cap="none" spc="50" normalizeH="0" baseline="0" noProof="0" dirty="0">
              <a:ln/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50" normalizeH="0" baseline="0" noProof="0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sz="2800" b="1" i="0" u="none" strike="noStrike" kern="1200" cap="none" spc="50" normalizeH="0" baseline="0" noProof="0" dirty="0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50" normalizeH="0" baseline="0" noProof="0" dirty="0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50" normalizeH="0" baseline="0" noProof="0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2800" b="1" i="0" u="none" strike="noStrike" kern="1200" cap="none" spc="50" normalizeH="0" baseline="0" noProof="0" dirty="0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/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 Hiền</a:t>
            </a:r>
            <a:endParaRPr kumimoji="0" lang="en-US" sz="2800" b="1" i="0" u="none" strike="noStrike" kern="1200" cap="none" spc="50" normalizeH="0" baseline="0" noProof="0" dirty="0" err="1">
              <a:ln/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4" y="1905109"/>
            <a:ext cx="644398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Phòng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đào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quận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Long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Biên</a:t>
            </a:r>
            <a:endParaRPr kumimoji="0" lang="en-US" sz="2400" b="1" i="0" u="none" strike="noStrike" kern="1200" cap="none" spc="0" normalizeH="0" baseline="0" noProof="0" dirty="0">
              <a:ln w="18000">
                <a:solidFill>
                  <a:schemeClr val="tx2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mầm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 </a:t>
            </a:r>
            <a:r>
              <a:rPr kumimoji="0" lang="en-US" sz="2400" b="1" i="0" u="none" strike="noStrike" kern="1200" cap="none" spc="0" normalizeH="0" baseline="0" noProof="0" dirty="0" err="1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 w="18000">
                  <a:solidFill>
                    <a:schemeClr val="tx2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Hướng Dương</a:t>
            </a:r>
            <a:endParaRPr kumimoji="0" lang="en-US" sz="2400" b="1" i="0" u="none" strike="noStrike" kern="1200" cap="none" spc="0" normalizeH="0" baseline="0" noProof="0" dirty="0">
              <a:ln w="18000">
                <a:solidFill>
                  <a:schemeClr val="tx2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2857500"/>
            <a:ext cx="54603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K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hám</a:t>
            </a: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phá đôi bàn</a:t>
            </a: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tay</a:t>
            </a:r>
            <a:endParaRPr kumimoji="0" lang="en-US" sz="28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wavAudioFile r:embed="rId2" name="B44AFCD6.wav"/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24182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412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7415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6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7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418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197" name="Picture 2" descr="C:\Users\zizibibi\Desktop\Ảnh của trẻ\đúng\bé đánh răng_2.jpg"/>
          <p:cNvPicPr>
            <a:picLocks noChangeAspect="1"/>
          </p:cNvPicPr>
          <p:nvPr/>
        </p:nvPicPr>
        <p:blipFill>
          <a:blip r:embed="rId4"/>
          <a:srcRect b="14956"/>
          <a:stretch>
            <a:fillRect/>
          </a:stretch>
        </p:blipFill>
        <p:spPr>
          <a:xfrm>
            <a:off x="627380" y="762000"/>
            <a:ext cx="8065770" cy="522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wavAudioFile r:embed="rId5" name="B6D12551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74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6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8439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0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1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42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21" name="Picture 2" descr="C:\Users\zizibibi\Desktop\Ảnh của trẻ\đúng\bé tự xúc cơ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93725"/>
            <a:ext cx="7775575" cy="573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wavAudioFile r:embed="rId5" name="E47E64F3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85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0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9463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4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5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6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245" name="Picture 2" descr="C:\Users\zizibibi\Desktop\Ảnh của trẻ\đúng\bé ngồi vẽ tran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62000"/>
            <a:ext cx="7620000" cy="5502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wavAudioFile r:embed="rId5" name="6FF10971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93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4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20487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8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89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90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69" name="Picture 2" descr="C:\Users\zizibibi\Desktop\Ảnh của trẻ\đúng\trẻ đang mú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00562" y="-1728787"/>
            <a:ext cx="18145125" cy="1028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wavAudioFile r:embed="rId5" name="7CE8F343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89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8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21511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2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3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4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293" name="Picture 2" descr="C:\Users\zizibibi\Desktop\Ảnh của trẻ\đúng\bé quét sâ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5" y="822325"/>
            <a:ext cx="8277225" cy="557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wavAudioFile r:embed="rId5" name="E766C80C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100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2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22535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6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7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38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3317" name="Picture 2" descr="C:\Users\zizibibi\Desktop\Ảnh của trẻ\đúng\bé lau nhà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176213"/>
            <a:ext cx="9753600" cy="650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wavAudioFile r:embed="rId5" name="DC526222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64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0" y="5429250"/>
            <a:ext cx="3657600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029200"/>
            <a:ext cx="742950" cy="571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56" name="Group 19"/>
          <p:cNvGrpSpPr/>
          <p:nvPr/>
        </p:nvGrpSpPr>
        <p:grpSpPr>
          <a:xfrm>
            <a:off x="-90487" y="857250"/>
            <a:ext cx="9378950" cy="5143500"/>
            <a:chOff x="0" y="-19"/>
            <a:chExt cx="5760" cy="4377"/>
          </a:xfrm>
        </p:grpSpPr>
        <p:pic>
          <p:nvPicPr>
            <p:cNvPr id="23559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0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1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62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3557" name="Picture 2" descr="C:\Users\zizibibi\Desktop\Ảnh của trẻ\sai\bé nghịch đất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3" y="1323975"/>
            <a:ext cx="8270875" cy="421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647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0" y="5429250"/>
            <a:ext cx="3657600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029200"/>
            <a:ext cx="742950" cy="571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80" name="Group 19"/>
          <p:cNvGrpSpPr/>
          <p:nvPr/>
        </p:nvGrpSpPr>
        <p:grpSpPr>
          <a:xfrm>
            <a:off x="0" y="857250"/>
            <a:ext cx="9144000" cy="5143500"/>
            <a:chOff x="0" y="-19"/>
            <a:chExt cx="5760" cy="4377"/>
          </a:xfrm>
        </p:grpSpPr>
        <p:pic>
          <p:nvPicPr>
            <p:cNvPr id="24583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4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5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6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1746" name="Picture 2" descr="C:\Users\zizibibi\Desktop\Ảnh của trẻ\sai\bốc thức ă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63" y="1303338"/>
            <a:ext cx="7696200" cy="425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ransition spd="slow" advTm="5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0" y="5429250"/>
            <a:ext cx="3657600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029200"/>
            <a:ext cx="742950" cy="571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04" name="Group 19"/>
          <p:cNvGrpSpPr/>
          <p:nvPr/>
        </p:nvGrpSpPr>
        <p:grpSpPr>
          <a:xfrm>
            <a:off x="120650" y="857250"/>
            <a:ext cx="8909050" cy="5270500"/>
            <a:chOff x="0" y="-19"/>
            <a:chExt cx="5760" cy="4377"/>
          </a:xfrm>
        </p:grpSpPr>
        <p:pic>
          <p:nvPicPr>
            <p:cNvPr id="25607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8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09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0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2771" name="Picture 3" descr="C:\Users\zizibibi\Desktop\Ảnh của trẻ\sai\nghịc cá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5" y="1274763"/>
            <a:ext cx="8072438" cy="4440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ransition spd="slow" advTm="5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569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4" name="Múa Cho Mẹ Xem ♫♫ Candy Ngọc Hà ♫ Nhạc Thiếu Nhi Vui Nhộn (online-video-cutter.com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977900"/>
            <a:ext cx="8839200" cy="5865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76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28679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0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1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82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4345" name="Picture 9" descr="C:\Users\zizibibi\Desktop\Ảnh của trẻ\đúng\h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593725"/>
            <a:ext cx="8207375" cy="561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wavAudioFile r:embed="rId5" name="5ABC2EE4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2318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0" y="5429250"/>
            <a:ext cx="3657600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029200"/>
            <a:ext cx="742950" cy="571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00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29704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5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6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7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1741488" y="1828800"/>
            <a:ext cx="566896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p>
            <a:pPr algn="ctr" defTabSz="685800" eaLnBrk="1" hangingPunct="1"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 cua bỏ giỏ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702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542925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540000"/>
            <a:ext cx="3657600" cy="274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45056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5191125" imgH="3448050" progId="Paint.Picture">
                  <p:embed/>
                </p:oleObj>
              </mc:Choice>
              <mc:Fallback>
                <p:oleObj name="" r:id="rId1" imgW="5191125" imgH="3448050" progId="Paint.Picture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WordArt 3"/>
          <p:cNvSpPr>
            <a:spLocks noTextEdit="1"/>
          </p:cNvSpPr>
          <p:nvPr/>
        </p:nvSpPr>
        <p:spPr>
          <a:xfrm>
            <a:off x="609600" y="1371600"/>
            <a:ext cx="8101013" cy="3390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Xin chân thành cảm ơn các cô giáo đã về dự.</a:t>
            </a:r>
            <a:endParaRPr lang="en-US" sz="360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wavAudioFile r:embed="rId3" name="46D5D9D1.wav"/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 spd="slow" advTm="110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en-US" sz="3200" dirty="0"/>
              <a:t>Các con vừa hát múa bài gì?</a:t>
            </a:r>
            <a:endParaRPr lang="en-US" alt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00200"/>
            <a:ext cx="8229600" cy="4953000"/>
          </a:xfrm>
          <a:ln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wavAudioFile r:embed="rId3" name="02F39AC6.wav"/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 spd="slow" advTm="4098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100000">
              <a:srgbClr val="FFFF66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1266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68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1284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6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7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69" name="Picture 9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-7429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ight Arrow 4"/>
          <p:cNvSpPr/>
          <p:nvPr/>
        </p:nvSpPr>
        <p:spPr>
          <a:xfrm>
            <a:off x="5764213" y="39624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39850" y="1976438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525963" y="955675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wavAudioFile r:embed="rId5" name="DBB7EABD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087563" y="1063625"/>
            <a:ext cx="419100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8263" y="460375"/>
            <a:ext cx="41751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269875"/>
            <a:ext cx="419100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3975" y="395288"/>
            <a:ext cx="419100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60838" y="1652588"/>
            <a:ext cx="419100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6350" y="1460500"/>
            <a:ext cx="419100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3688" y="431800"/>
            <a:ext cx="522287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15025" y="306388"/>
            <a:ext cx="419100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1475" y="344488"/>
            <a:ext cx="417513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64400" y="885825"/>
            <a:ext cx="652463" cy="6858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custDataLst>
      <p:tags r:id="rId7"/>
    </p:custDataLst>
  </p:cSld>
  <p:clrMapOvr>
    <a:masterClrMapping/>
  </p:clrMapOvr>
  <p:transition spd="slow" advTm="12050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 descr="C:\Users\zizibibi\Desktop\Ảnh của trẻ\bàn tay trái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0" y="-1524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Down Arrow 2"/>
          <p:cNvSpPr/>
          <p:nvPr/>
        </p:nvSpPr>
        <p:spPr>
          <a:xfrm>
            <a:off x="2524125" y="381000"/>
            <a:ext cx="484188" cy="274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wavAudioFile r:embed="rId2" name="B44AFCD6.wav"/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own Arrow 1"/>
          <p:cNvSpPr/>
          <p:nvPr/>
        </p:nvSpPr>
        <p:spPr>
          <a:xfrm>
            <a:off x="7543800" y="1295400"/>
            <a:ext cx="1524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851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16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3320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1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2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3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50" name="Picture 2" descr="C:\Users\zizibibi\Desktop\mu bàn t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593725"/>
            <a:ext cx="8048625" cy="5602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own Arrow 1"/>
          <p:cNvSpPr/>
          <p:nvPr/>
        </p:nvSpPr>
        <p:spPr>
          <a:xfrm>
            <a:off x="2057400" y="762000"/>
            <a:ext cx="457200" cy="2057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wavAudioFile r:embed="rId5" name="5113E49F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313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340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4343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4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5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6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2530" name="Picture 2" descr="C:\Users\zizibibi\Desktop\Ảnh của trẻ\vân tay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92163"/>
            <a:ext cx="5562600" cy="536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wavAudioFile r:embed="rId5" name="5F90783B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282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53" name="Picture 9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9845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Left Arrow 2"/>
          <p:cNvSpPr/>
          <p:nvPr/>
        </p:nvSpPr>
        <p:spPr>
          <a:xfrm>
            <a:off x="7162800" y="4057650"/>
            <a:ext cx="15240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57200" y="4229100"/>
            <a:ext cx="15113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wavAudioFile r:embed="rId2" name="79997AB3.wav"/>
          </p:nvPr>
        </p:nvPicPr>
        <p:blipFill>
          <a:blip r:embed="rId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 advTm="8409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10" descr="Bauern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6096000"/>
            <a:ext cx="4876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16" descr="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62600"/>
            <a:ext cx="9906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88" name="Group 19"/>
          <p:cNvGrpSpPr/>
          <p:nvPr/>
        </p:nvGrpSpPr>
        <p:grpSpPr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16391" name="Picture 20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2" name="Picture 21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3" name="Picture 22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4" name="Picture 23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73" name="Picture 2" descr="C:\Users\zizibibi\Desktop\Ảnh của trẻ\đúng\bé rửa mặ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-1714500"/>
            <a:ext cx="8124825" cy="1028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wavAudioFile r:embed="rId5" name="F05EBB5E.wav"/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spd="slow" advTm="74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2.4|6.4"/>
</p:tagLst>
</file>

<file path=ppt/tags/tag10.xml><?xml version="1.0" encoding="utf-8"?>
<p:tagLst xmlns:p="http://schemas.openxmlformats.org/presentationml/2006/main">
  <p:tag name="TIMING" val="|1.8"/>
</p:tagLst>
</file>

<file path=ppt/tags/tag11.xml><?xml version="1.0" encoding="utf-8"?>
<p:tagLst xmlns:p="http://schemas.openxmlformats.org/presentationml/2006/main">
  <p:tag name="TIMING" val="|2.4"/>
</p:tagLst>
</file>

<file path=ppt/tags/tag12.xml><?xml version="1.0" encoding="utf-8"?>
<p:tagLst xmlns:p="http://schemas.openxmlformats.org/presentationml/2006/main">
  <p:tag name="TIMING" val="|1"/>
</p:tagLst>
</file>

<file path=ppt/tags/tag13.xml><?xml version="1.0" encoding="utf-8"?>
<p:tagLst xmlns:p="http://schemas.openxmlformats.org/presentationml/2006/main">
  <p:tag name="TIMING" val="|1"/>
</p:tagLst>
</file>

<file path=ppt/tags/tag14.xml><?xml version="1.0" encoding="utf-8"?>
<p:tagLst xmlns:p="http://schemas.openxmlformats.org/presentationml/2006/main">
  <p:tag name="TIMING" val="|1.1"/>
</p:tagLst>
</file>

<file path=ppt/tags/tag15.xml><?xml version="1.0" encoding="utf-8"?>
<p:tagLst xmlns:p="http://schemas.openxmlformats.org/presentationml/2006/main">
  <p:tag name="TIMING" val="|1.3|1.3"/>
</p:tagLst>
</file>

<file path=ppt/tags/tag2.xml><?xml version="1.0" encoding="utf-8"?>
<p:tagLst xmlns:p="http://schemas.openxmlformats.org/presentationml/2006/main">
  <p:tag name="TIMING" val="|50.5|4.6|26.1"/>
</p:tagLst>
</file>

<file path=ppt/tags/tag3.xml><?xml version="1.0" encoding="utf-8"?>
<p:tagLst xmlns:p="http://schemas.openxmlformats.org/presentationml/2006/main">
  <p:tag name="TIMING" val="|0.9|11.5"/>
</p:tagLst>
</file>

<file path=ppt/tags/tag4.xml><?xml version="1.0" encoding="utf-8"?>
<p:tagLst xmlns:p="http://schemas.openxmlformats.org/presentationml/2006/main">
  <p:tag name="TIMING" val="|1.3"/>
</p:tagLst>
</file>

<file path=ppt/tags/tag5.xml><?xml version="1.0" encoding="utf-8"?>
<p:tagLst xmlns:p="http://schemas.openxmlformats.org/presentationml/2006/main">
  <p:tag name="TIMING" val="|1.2"/>
</p:tagLst>
</file>

<file path=ppt/tags/tag6.xml><?xml version="1.0" encoding="utf-8"?>
<p:tagLst xmlns:p="http://schemas.openxmlformats.org/presentationml/2006/main">
  <p:tag name="TIMING" val="|1.1"/>
</p:tagLst>
</file>

<file path=ppt/tags/tag7.xml><?xml version="1.0" encoding="utf-8"?>
<p:tagLst xmlns:p="http://schemas.openxmlformats.org/presentationml/2006/main">
  <p:tag name="TIMING" val="|0.9"/>
</p:tagLst>
</file>

<file path=ppt/tags/tag8.xml><?xml version="1.0" encoding="utf-8"?>
<p:tagLst xmlns:p="http://schemas.openxmlformats.org/presentationml/2006/main">
  <p:tag name="TIMING" val="|0.7"/>
</p:tagLst>
</file>

<file path=ppt/tags/tag9.xml><?xml version="1.0" encoding="utf-8"?>
<p:tagLst xmlns:p="http://schemas.openxmlformats.org/presentationml/2006/main">
  <p:tag name="TIMING" val="|1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WPS Presentation</Application>
  <PresentationFormat/>
  <Paragraphs>36</Paragraphs>
  <Slides>23</Slides>
  <Notes>0</Notes>
  <HiddenSlides>0</HiddenSlides>
  <MMClips>17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Calibri</vt:lpstr>
      <vt:lpstr>Arial</vt:lpstr>
      <vt:lpstr>Microsoft YaHei</vt:lpstr>
      <vt:lpstr>Arial Unicode MS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Nguyen Thu Hien</cp:lastModifiedBy>
  <cp:revision>185</cp:revision>
  <dcterms:created xsi:type="dcterms:W3CDTF">2012-02-11T04:45:22Z</dcterms:created>
  <dcterms:modified xsi:type="dcterms:W3CDTF">2023-10-09T13:23:19Z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71E2B62E040240F1A69D2D234CD09167_12</vt:lpwstr>
  </property>
  <property fmtid="{D5CDD505-2E9C-101B-9397-08002B2CF9AE}" pid="3" name="KSOProductBuildVer">
    <vt:lpwstr>1033-12.2.0.13215</vt:lpwstr>
  </property>
</Properties>
</file>