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0" r:id="rId2"/>
    <p:sldId id="281" r:id="rId3"/>
    <p:sldId id="282" r:id="rId4"/>
    <p:sldId id="296" r:id="rId5"/>
    <p:sldId id="285" r:id="rId6"/>
    <p:sldId id="286" r:id="rId7"/>
    <p:sldId id="257" r:id="rId8"/>
    <p:sldId id="258" r:id="rId9"/>
    <p:sldId id="259" r:id="rId10"/>
    <p:sldId id="261" r:id="rId11"/>
    <p:sldId id="262" r:id="rId12"/>
    <p:sldId id="263" r:id="rId13"/>
    <p:sldId id="287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88" r:id="rId22"/>
    <p:sldId id="271" r:id="rId23"/>
    <p:sldId id="272" r:id="rId24"/>
    <p:sldId id="273" r:id="rId25"/>
    <p:sldId id="274" r:id="rId26"/>
    <p:sldId id="275" r:id="rId27"/>
    <p:sldId id="276" r:id="rId28"/>
    <p:sldId id="278" r:id="rId29"/>
    <p:sldId id="277" r:id="rId30"/>
    <p:sldId id="297" r:id="rId31"/>
    <p:sldId id="289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5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F0FEA-1684-4D07-9F6A-004106B4EFA8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6BFA2-D6C6-4556-AE3C-0A611D15B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3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6BFA2-D6C6-4556-AE3C-0A611D15B8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7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113" y="2591516"/>
            <a:ext cx="86323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tài: </a:t>
            </a:r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uá </a:t>
            </a:r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của cây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tuổi : 4 – 5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20- 25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thị Mỹ Linh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04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 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6098" y="62571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42724"/>
            <a:ext cx="1322570" cy="13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2222E-6 -1.48148E-6 L -2.22222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7"/>
            <a:ext cx="913908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228600"/>
            <a:ext cx="91440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601131"/>
            <a:ext cx="921107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6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694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1" y="152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2.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29289"/>
            <a:ext cx="2508509" cy="3218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95" y="2746688"/>
            <a:ext cx="2578613" cy="36940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5334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được chăm sóc thành cây gì nhỉ?</a:t>
            </a:r>
          </a:p>
          <a:p>
            <a:pPr algn="ctr"/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86200" y="1524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như thế nào gọi là cây trưởng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5600" y="2917371"/>
            <a:ext cx="2267857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trưởng thành sẽ cho chúng ta những gì?</a:t>
            </a: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576059"/>
            <a:ext cx="914400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mam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218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69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7549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380445"/>
            <a:ext cx="914037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243467"/>
            <a:ext cx="91440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72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1981200" y="457200"/>
            <a:ext cx="244203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Mục đích, yêu cầu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09479"/>
            <a:ext cx="8153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quá trình phát triển của cây từ hạt: hạt, nảy mầm, cây con, cây trưởng thành, cây ra hoa, kết quả.)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cây xanh có nhiều lợi ích đối với đời sống con người: cho gỗ, cho hoa, cho quả, rau, bóng mát, chống xói mòn, sạt lở đất góp phần làm môi trường trong lành…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điều kiện sống của cây: Đất xốp, nước, ánh sáng, con người chăm sóc.</a:t>
            </a:r>
          </a:p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quá trình phát triển của cây.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kỹ năng quan sát, thảo luận nhóm.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 khả năng chú ý, ghi nhớ có chủ định cho trẻ.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 vốn từ, ngôn ngữ, kĩ năng diễn đạt mạch lạc.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cố một số trò chơi: “Tập tầm vông”, “ Gieo hạt”, bài hát trong chủ điểm: “Em yêu cây xanh”;</a:t>
            </a:r>
          </a:p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các hoạt động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bảo vệ, chăm sóc cây xanh.</a:t>
            </a:r>
          </a:p>
        </p:txBody>
      </p:sp>
    </p:spTree>
    <p:extLst>
      <p:ext uri="{BB962C8B-B14F-4D97-AF65-F5344CB8AC3E}">
        <p14:creationId xmlns:p14="http://schemas.microsoft.com/office/powerpoint/2010/main" val="391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3.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79" y="2298102"/>
            <a:ext cx="2734207" cy="440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76331"/>
            <a:ext cx="3059909" cy="39988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286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sẽ như thế nào sau khi rau hoa?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138908" y="497854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 cây ra hoa ra quả đã là giai đoạn cuối chưa.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92"/>
            <a:ext cx="914400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33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205"/>
            <a:ext cx="9114971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52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55121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-133350"/>
            <a:ext cx="91440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27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7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2133600" y="784649"/>
            <a:ext cx="244203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II: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2209800"/>
            <a:ext cx="642257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 rõ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giảng điện tử: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ranh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các giai đoạn phát triển của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chăm sóc cây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tích hợp.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nhạc.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Sinh Trưởng &amp; Phát Triển Của C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412"/>
            <a:ext cx="9144000" cy="69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4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852714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Trò chơi “Ai nhanh hơn”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320799" y="3581400"/>
            <a:ext cx="1578429" cy="1143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3831771" y="2768600"/>
            <a:ext cx="1578429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324599" y="3581400"/>
            <a:ext cx="1578429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52400" y="2133600"/>
            <a:ext cx="6705600" cy="16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1: Để hạt giống có thể phát triển thành cây, đầu tiên phải làm gì?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9200" y="41910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Gieo hạt xuống đất.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55626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Ngâm vào trong nước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34082" y="6167718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66800" y="1143000"/>
            <a:ext cx="6705600" cy="1600200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Sau khi gieo hạt xuống đất, con người có phải chăm sóc không?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32004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Không.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4484914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5486400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14400" y="533400"/>
            <a:ext cx="6705600" cy="1600200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Đâu là sơ đồ đúng quá trình phát triển của cây từ hạt?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800" y="2699657"/>
            <a:ext cx="4572000" cy="11901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 hạt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nẩy mầm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con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hoa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4495800"/>
            <a:ext cx="4572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Nẩy mầm =&gt; cây con =&gt; gieo hạt =&gt; cây trưởng thành =&gt; ra hoa =&gt; kết quả.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15086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" y="0"/>
            <a:ext cx="2667000" cy="9144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Lợi ích của cây xanh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219200"/>
            <a:ext cx="8686800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"/>
            <a:ext cx="5333999" cy="6547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0" y="2971853"/>
            <a:ext cx="9859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kết thúc.</a:t>
            </a:r>
          </a:p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 ơn các con đã chú ý lắng nghe 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4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8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762000"/>
            <a:ext cx="548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00050" indent="-400050">
              <a:buAutoNum type="romanU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4384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16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-228600"/>
            <a:ext cx="301897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457"/>
            <a:ext cx="2447549" cy="2648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4533"/>
            <a:ext cx="2660909" cy="321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71799"/>
            <a:ext cx="3267607" cy="440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3059909" cy="3998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3003"/>
            <a:ext cx="2578613" cy="36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6749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1.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8" y="2514600"/>
            <a:ext cx="23622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6688"/>
            <a:ext cx="2447549" cy="2648717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393700" y="25146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gieo hạt xuống đất chúng ta phải làm gì?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057900" y="1763345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547835" y="38100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Hạt nảy mầm là giai đoạn mấy?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848100" y="548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cần gì để sinh trưởng?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31800" y="515577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đã phát triển thành gì?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"/>
            <a:ext cx="91587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1ha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90703" cy="223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4521354"/>
            <a:ext cx="9171039" cy="2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hat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0"/>
            <a:ext cx="917103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1ha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83"/>
            <a:ext cx="9144000" cy="21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3" y="4343348"/>
            <a:ext cx="93308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878"/>
            <a:ext cx="9210368" cy="19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hat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4288964"/>
            <a:ext cx="930254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613</Words>
  <Application>Microsoft Office PowerPoint</Application>
  <PresentationFormat>On-screen Show (4:3)</PresentationFormat>
  <Paragraphs>66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24</cp:revision>
  <dcterms:created xsi:type="dcterms:W3CDTF">2020-03-20T16:15:12Z</dcterms:created>
  <dcterms:modified xsi:type="dcterms:W3CDTF">2023-10-06T02:57:19Z</dcterms:modified>
</cp:coreProperties>
</file>