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30/9/2023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30/9/2023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30/9/2023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9.png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17" Type="http://schemas.openxmlformats.org/officeDocument/2006/relationships/image" Target="../media/image32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1.gif"/><Relationship Id="rId20" Type="http://schemas.openxmlformats.org/officeDocument/2006/relationships/image" Target="../media/image35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10" Type="http://schemas.openxmlformats.org/officeDocument/2006/relationships/image" Target="../media/image25.wmf"/><Relationship Id="rId19" Type="http://schemas.openxmlformats.org/officeDocument/2006/relationships/image" Target="../media/image34.gif"/><Relationship Id="rId4" Type="http://schemas.openxmlformats.org/officeDocument/2006/relationships/audio" Target="../media/audio1.wav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2209800" y="2653336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066799" y="3762375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 thí nghiệm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Cái gì sẽ tan trong nước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960897" y="5040738"/>
            <a:ext cx="5343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Đinh Thị Minh Phương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6816" y="633350"/>
            <a:ext cx="6575167" cy="252027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67953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Trường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mầm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non </a:t>
            </a:r>
            <a:r>
              <a:rPr lang="en-US" sz="3600" b="1" smtClean="0">
                <a:solidFill>
                  <a:srgbClr val="FF0000"/>
                </a:solidFill>
              </a:rPr>
              <a:t>Hoa Hướng Dương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949" y="1055043"/>
            <a:ext cx="1491768" cy="14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đường và sỏi vào nước</a:t>
            </a: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Sỏi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Đường tan trong nước</a:t>
            </a: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muối và gạo vào nước</a:t>
            </a: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Muối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Gạo</a:t>
              </a: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Muối tan trong nước</a:t>
            </a: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Gạo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tan trong nước</a:t>
              </a: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133</Words>
  <Application>Microsoft Office PowerPoint</Application>
  <PresentationFormat>On-screen Show (4:3)</PresentationFormat>
  <Paragraphs>36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Verdana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44</cp:revision>
  <dcterms:created xsi:type="dcterms:W3CDTF">2020-03-02T03:06:59Z</dcterms:created>
  <dcterms:modified xsi:type="dcterms:W3CDTF">2023-09-30T02:40:23Z</dcterms:modified>
</cp:coreProperties>
</file>