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62" r:id="rId8"/>
    <p:sldId id="270" r:id="rId9"/>
    <p:sldId id="271" r:id="rId10"/>
    <p:sldId id="27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9370-CA7D-46E1-ABC8-1A6994C03B1A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ro%20choi%20nhom.yar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4627" y="313165"/>
            <a:ext cx="65072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DƯƠNG</a:t>
            </a:r>
            <a:endParaRPr lang="en-US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765" y="2080419"/>
            <a:ext cx="8502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3710" y="4485193"/>
            <a:ext cx="7906332" cy="172354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 </a:t>
            </a:r>
          </a:p>
          <a:p>
            <a:pPr algn="ctr"/>
            <a:endParaRPr lang="en-US" sz="72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6776" y="4495521"/>
            <a:ext cx="470192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99"/>
                </a:solidFill>
                <a:latin typeface="Tiffany" pitchFamily="18" charset="0"/>
              </a:rPr>
              <a:t>Người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thực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hiện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>
                <a:solidFill>
                  <a:srgbClr val="000099"/>
                </a:solidFill>
                <a:latin typeface="Tiffany" pitchFamily="18" charset="0"/>
              </a:rPr>
              <a:t>: Nguyễn Thị </a:t>
            </a:r>
            <a:r>
              <a:rPr lang="en-US" altLang="en-US" sz="2400" b="1" i="1" smtClean="0">
                <a:solidFill>
                  <a:srgbClr val="000099"/>
                </a:solidFill>
                <a:latin typeface="Tiffany" pitchFamily="18" charset="0"/>
              </a:rPr>
              <a:t>Hân</a:t>
            </a:r>
            <a:endParaRPr lang="en-US" altLang="en-US" sz="2400" b="1" i="1" dirty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Lớp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Mẫu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giáo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err="1">
                <a:solidFill>
                  <a:srgbClr val="000099"/>
                </a:solidFill>
                <a:latin typeface="Tiffany" pitchFamily="18" charset="0"/>
              </a:rPr>
              <a:t>lớn</a:t>
            </a:r>
            <a:r>
              <a:rPr lang="en-US" altLang="en-US" sz="2400" b="1" i="1">
                <a:solidFill>
                  <a:srgbClr val="000099"/>
                </a:solidFill>
                <a:latin typeface="Tiffany" pitchFamily="18" charset="0"/>
              </a:rPr>
              <a:t>  </a:t>
            </a:r>
            <a:r>
              <a:rPr lang="en-US" altLang="en-US" sz="2400" b="1" i="1" smtClean="0">
                <a:solidFill>
                  <a:srgbClr val="000099"/>
                </a:solidFill>
                <a:latin typeface="Tiffany" pitchFamily="18" charset="0"/>
              </a:rPr>
              <a:t>A3</a:t>
            </a:r>
            <a:endParaRPr lang="en-US" altLang="en-US" sz="2400" b="1" i="1" dirty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>
              <a:solidFill>
                <a:srgbClr val="000099"/>
              </a:solidFill>
              <a:latin typeface="Tiffany" pitchFamily="18" charset="0"/>
            </a:endParaRPr>
          </a:p>
        </p:txBody>
      </p:sp>
      <p:sp>
        <p:nvSpPr>
          <p:cNvPr id="8" name="AutoShape 2" descr="Káº¿t quáº£ hÃ¬nh áº£nh cho bieu tuong loa"/>
          <p:cNvSpPr>
            <a:spLocks noChangeAspect="1" noChangeArrowheads="1"/>
          </p:cNvSpPr>
          <p:nvPr/>
        </p:nvSpPr>
        <p:spPr bwMode="auto">
          <a:xfrm>
            <a:off x="674559" y="-11206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Vịt con đến trườ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40" y="1132485"/>
            <a:ext cx="944799" cy="9447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09198" y="3215744"/>
            <a:ext cx="6758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8800" b="1" smtClean="0">
                <a:solidFill>
                  <a:srgbClr val="002060"/>
                </a:solidFill>
              </a:rPr>
              <a:t>o - ô - ơ</a:t>
            </a:r>
            <a:endParaRPr lang="en-US" sz="8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991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7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Ã¬nh áº£nh cÃ³ liÃ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14" y="-262110"/>
            <a:ext cx="41751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2054" y="4481428"/>
            <a:ext cx="6400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 err="1">
                <a:solidFill>
                  <a:srgbClr val="002060"/>
                </a:solidFill>
                <a:latin typeface=".VnAvant" pitchFamily="34" charset="0"/>
              </a:rPr>
              <a:t>bãng</a:t>
            </a:r>
            <a:r>
              <a:rPr lang="en-US" sz="8800" b="1" dirty="0">
                <a:solidFill>
                  <a:srgbClr val="002060"/>
                </a:solidFill>
                <a:latin typeface=".VnAvant" pitchFamily="34" charset="0"/>
              </a:rPr>
              <a:t> bay</a:t>
            </a:r>
            <a:endParaRPr lang="en-US" sz="66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71785" y="447984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391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file"/>
          </p:cNvPr>
          <p:cNvSpPr txBox="1"/>
          <p:nvPr/>
        </p:nvSpPr>
        <p:spPr>
          <a:xfrm>
            <a:off x="1817179" y="1937982"/>
            <a:ext cx="87414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7200" b="1" dirty="0">
                <a:solidFill>
                  <a:srgbClr val="0070C0"/>
                </a:solidFill>
                <a:latin typeface=".VnAvant" panose="020B7200000000000000" pitchFamily="34" charset="0"/>
              </a:rPr>
              <a:t>§</a:t>
            </a:r>
            <a:r>
              <a:rPr lang="en-US" sz="72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éi</a:t>
            </a:r>
            <a:r>
              <a:rPr lang="en-US" sz="72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nµo</a:t>
            </a:r>
            <a:r>
              <a:rPr lang="en-US" sz="72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nhanh</a:t>
            </a:r>
            <a:r>
              <a:rPr lang="en-US" sz="72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endParaRPr lang="en-US" sz="72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5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Káº¿t quáº£ hÃ¬nh áº£nh cho group cart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26" b="80256" l="1700" r="99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2" b="16739"/>
          <a:stretch/>
        </p:blipFill>
        <p:spPr bwMode="auto">
          <a:xfrm>
            <a:off x="1342931" y="1691163"/>
            <a:ext cx="9452449" cy="56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3002" y="1382825"/>
            <a:ext cx="7252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.VnAvant" panose="020B7200000000000000" pitchFamily="34" charset="0"/>
              </a:rPr>
              <a:t>Ho¹t ®éng nhãm</a:t>
            </a:r>
          </a:p>
        </p:txBody>
      </p:sp>
      <p:pic>
        <p:nvPicPr>
          <p:cNvPr id="8" name="Canon-Pachelbel_32wf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1077" y="333632"/>
            <a:ext cx="50211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304" y="-1767532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65" y="-940145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7002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4754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668">
            <a:off x="2671765" y="-48010"/>
            <a:ext cx="61912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14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811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¸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147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70173" y="537519"/>
            <a:ext cx="28194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19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04" y="-784750"/>
            <a:ext cx="8157047" cy="930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40" y="1445743"/>
            <a:ext cx="1880291" cy="7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00375" y="105931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>
                <a:solidFill>
                  <a:srgbClr val="0000CC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204494" y="96042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183981" y="956895"/>
            <a:ext cx="1165225" cy="1169987"/>
            <a:chOff x="3870448" y="1599336"/>
            <a:chExt cx="1164699" cy="1170266"/>
          </a:xfrm>
        </p:grpSpPr>
        <p:sp>
          <p:nvSpPr>
            <p:cNvPr id="7" name="Parallelogram 6"/>
            <p:cNvSpPr/>
            <p:nvPr/>
          </p:nvSpPr>
          <p:spPr>
            <a:xfrm rot="2697271">
              <a:off x="3870448" y="1599336"/>
              <a:ext cx="528399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rot="8129379" flipH="1">
              <a:off x="4522616" y="1613626"/>
              <a:ext cx="512530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713501" y="2130426"/>
            <a:ext cx="777874" cy="8175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24" y="-1439562"/>
            <a:ext cx="9584340" cy="110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13501" y="2120086"/>
            <a:ext cx="777874" cy="8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0395" y="1420687"/>
            <a:ext cx="2863851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08083" y="1385762"/>
            <a:ext cx="2763838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36724" y="1403224"/>
            <a:ext cx="289242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FF0000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 rot="21437643">
            <a:off x="5575046" y="1245453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13" name="Parallelogram 12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63" y="2089987"/>
            <a:ext cx="5603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02040" y="1373207"/>
            <a:ext cx="284162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8121" y="1398118"/>
            <a:ext cx="281781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63416" y="1402043"/>
            <a:ext cx="2763837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9" name="Group 10"/>
          <p:cNvGrpSpPr>
            <a:grpSpLocks/>
          </p:cNvGrpSpPr>
          <p:nvPr/>
        </p:nvGrpSpPr>
        <p:grpSpPr bwMode="auto">
          <a:xfrm rot="21437643">
            <a:off x="5597580" y="1259460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20" name="Parallelogram 19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Parallelogram 20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786868" y="2077274"/>
            <a:ext cx="560387" cy="61596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311" y="4190326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4311" y="2173173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4225" y="-276370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4158" y="-276370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4158" y="2112814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4157" y="4371436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¥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861531" y="2112814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«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861531" y="4211122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¬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61531" y="-276370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o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71" y="0"/>
            <a:ext cx="2908300" cy="366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66" y="3698577"/>
            <a:ext cx="7450590" cy="29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01" y="3721694"/>
            <a:ext cx="2523480" cy="28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01" y="3709336"/>
            <a:ext cx="2525241" cy="29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05" y="34926"/>
            <a:ext cx="4510217" cy="362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42" y="3657845"/>
            <a:ext cx="6645642" cy="300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08" y="3497383"/>
            <a:ext cx="2959037" cy="334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7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78</Words>
  <Application>Microsoft Office PowerPoint</Application>
  <PresentationFormat>Widescreen</PresentationFormat>
  <Paragraphs>37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.VnAvant</vt:lpstr>
      <vt:lpstr>.VnAvantH</vt:lpstr>
      <vt:lpstr>.VnTeknicalH</vt:lpstr>
      <vt:lpstr>Arial</vt:lpstr>
      <vt:lpstr>Calibri</vt:lpstr>
      <vt:lpstr>Calibri Light</vt:lpstr>
      <vt:lpstr>Tiffany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Administrator</cp:lastModifiedBy>
  <cp:revision>71</cp:revision>
  <dcterms:created xsi:type="dcterms:W3CDTF">2018-10-16T23:09:49Z</dcterms:created>
  <dcterms:modified xsi:type="dcterms:W3CDTF">2023-09-30T01:52:54Z</dcterms:modified>
</cp:coreProperties>
</file>