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3"/>
    <p:sldId id="265" r:id="rId4"/>
    <p:sldId id="266" r:id="rId5"/>
    <p:sldId id="267" r:id="rId6"/>
    <p:sldId id="268" r:id="rId7"/>
    <p:sldId id="270" r:id="rId8"/>
    <p:sldId id="257" r:id="rId9"/>
    <p:sldId id="258" r:id="rId10"/>
    <p:sldId id="275" r:id="rId11"/>
    <p:sldId id="276" r:id="rId12"/>
    <p:sldId id="277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7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FE7-A9C7-4AAD-A5C4-3905BC2B3E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2FDCA-EBA9-4FDA-9160-D3EE7EE5FA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6FE7-A9C7-4AAD-A5C4-3905BC2B3E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2FDCA-EBA9-4FDA-9160-D3EE7EE5FAA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635" y="-12700"/>
            <a:ext cx="12192000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1756410" y="176530"/>
            <a:ext cx="8727440" cy="20777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3600" b="1"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</a:rPr>
              <a:t>UBND QUẬN LONG BIÊN</a:t>
            </a:r>
            <a:endParaRPr lang="en-US" altLang="zh-CN" sz="3600" b="1">
              <a:solidFill>
                <a:schemeClr val="accent5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altLang="zh-CN" sz="3600" b="1">
                <a:solidFill>
                  <a:schemeClr val="accent5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TRƯỜNG MN HOA HƯƠNG DƯƠNG</a:t>
            </a:r>
            <a:endParaRPr lang="en-US" altLang="zh-CN" sz="3600" b="1">
              <a:solidFill>
                <a:schemeClr val="accent5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209290" y="2133600"/>
            <a:ext cx="6129020" cy="128143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no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     Hội giảng 20 -10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2134870" y="3429000"/>
            <a:ext cx="8348345" cy="19354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4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Lĩnh vực phát triển nhận thức</a:t>
            </a:r>
            <a:r>
              <a:rPr lang="en-US" altLang="zh-CN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altLang="zh-CN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239135" y="4850130"/>
            <a:ext cx="72434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</a:rPr>
              <a:t>     Đề tài : tách 7 đối tượng ra thành 2 phần bằng các cách khác nhau</a:t>
            </a:r>
            <a:endParaRPr lang="en-US" sz="280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327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1237615" y="1387475"/>
            <a:ext cx="6553835" cy="245681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60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Kiến tha mồi</a:t>
            </a:r>
            <a:endParaRPr lang="en-US" altLang="zh-CN" sz="60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Anpan Man's March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3410" y="322516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1"/>
          <a:stretch>
            <a:fillRect/>
          </a:stretch>
        </p:blipFill>
        <p:spPr>
          <a:xfrm>
            <a:off x="635" y="-635"/>
            <a:ext cx="12192000" cy="6859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4303078" y="2829560"/>
            <a:ext cx="35858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altLang="zh-CN" sz="7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72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</a:t>
            </a:r>
            <a:r>
              <a:rPr lang="en-US" altLang="zh-CN" sz="72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7200" b="1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</a:t>
            </a:r>
            <a:endParaRPr lang="en-US" altLang="zh-CN" sz="72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SundialDreams-KevinKern-26377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7960" y="488823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5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-190500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100705" y="164719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1 .Ổn định: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2" name="EmYeuCayXanh-NganHa_35pmp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0160" y="34290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0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635" y="-635"/>
            <a:ext cx="12192000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614045" y="418465"/>
            <a:ext cx="5092700" cy="953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2 .Phương pháp hình thức tổ chức :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3231515" y="2829560"/>
            <a:ext cx="572897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 thêm bớt trong phạm vi 7</a:t>
            </a:r>
            <a:endParaRPr lang="en-US" altLang="zh-CN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-190500" y="-190500"/>
            <a:ext cx="12482830" cy="7048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98120" y="161925"/>
            <a:ext cx="5168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Tách 7 đối tượng ra thành 2 phần 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4199255" y="3735705"/>
            <a:ext cx="3456305" cy="2921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Tách theo ý thích</a:t>
            </a:r>
            <a:endParaRPr lang="en-US" altLang="zh-CN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192635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709295" y="3551555"/>
            <a:ext cx="8301355" cy="15354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Tách theo yêu cầu</a:t>
            </a:r>
            <a:endParaRPr lang="en-US" altLang="zh-CN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907030" y="2155371"/>
            <a:ext cx="5514340" cy="18345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555774" y="755780"/>
            <a:ext cx="3439159" cy="14074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083" y="2672078"/>
            <a:ext cx="1266892" cy="1108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7471" y="2672078"/>
            <a:ext cx="1179610" cy="1032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2262" y="2644419"/>
            <a:ext cx="1194612" cy="1045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0863" y="2704041"/>
            <a:ext cx="1194611" cy="1045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6064" y="2737277"/>
            <a:ext cx="1120101" cy="980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5673" y="2695755"/>
            <a:ext cx="1120101" cy="9800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6060" y="2709617"/>
            <a:ext cx="1120101" cy="980089"/>
          </a:xfrm>
          <a:prstGeom prst="rect">
            <a:avLst/>
          </a:prstGeom>
        </p:spPr>
      </p:pic>
      <p:pic>
        <p:nvPicPr>
          <p:cNvPr id="104" name="Picture 103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9222" y="4084890"/>
            <a:ext cx="1266892" cy="1232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9"/>
          <p:cNvSpPr txBox="1"/>
          <p:nvPr/>
        </p:nvSpPr>
        <p:spPr>
          <a:xfrm>
            <a:off x="6721137" y="4522372"/>
            <a:ext cx="5127665" cy="1354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100" name="Picture 99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583" y="2291882"/>
            <a:ext cx="2362809" cy="12674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583" y="6102220"/>
            <a:ext cx="967527" cy="897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2995127" y="121298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9359" y="2028080"/>
            <a:ext cx="967527" cy="89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5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12854" r="75058" b="77428"/>
          <a:stretch>
            <a:fillRect/>
          </a:stretch>
        </p:blipFill>
        <p:spPr>
          <a:xfrm>
            <a:off x="207798" y="214604"/>
            <a:ext cx="5424029" cy="1691242"/>
          </a:xfrm>
          <a:prstGeom prst="rect">
            <a:avLst/>
          </a:prstGeom>
        </p:spPr>
      </p:pic>
      <p:pic>
        <p:nvPicPr>
          <p:cNvPr id="28" name="Picture 27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34750" r="79195" b="52122"/>
          <a:stretch>
            <a:fillRect/>
          </a:stretch>
        </p:blipFill>
        <p:spPr>
          <a:xfrm>
            <a:off x="270586" y="4477006"/>
            <a:ext cx="4443622" cy="2320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59622 -0.2675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5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5273 0.299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1495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0.25248 0.3048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523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0.2517 0.3134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1567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25599 0.3046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9" y="1523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26068 0.2877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437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6302 0.2981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8842" y="2160664"/>
            <a:ext cx="6783356" cy="188540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976050" y="485192"/>
            <a:ext cx="3107094" cy="15022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882741" y="4046065"/>
            <a:ext cx="3107095" cy="16875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2861" y="2436005"/>
            <a:ext cx="1487569" cy="1301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2563" y="2411801"/>
            <a:ext cx="1576899" cy="13797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63742" y="2398432"/>
            <a:ext cx="1576898" cy="13797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5479" y="2411801"/>
            <a:ext cx="1546340" cy="13530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3629" y="2500701"/>
            <a:ext cx="1444741" cy="1264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70214" y="2500701"/>
            <a:ext cx="1444740" cy="12641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6975" y="2583425"/>
            <a:ext cx="1350199" cy="1181424"/>
          </a:xfrm>
          <a:prstGeom prst="rect">
            <a:avLst/>
          </a:prstGeom>
        </p:spPr>
      </p:pic>
      <p:pic>
        <p:nvPicPr>
          <p:cNvPr id="1026" name="Picture 2" descr="Số 4 liệu có phải con số mang Phong Thủy xấu? - Đá Thạch Anh Kim Tự Thá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042" y="1987420"/>
            <a:ext cx="1259677" cy="12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uổi Giáp Tuất sinh năm 1994 mệnh gì, cung gì, tuổi con gì?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734" y="5755644"/>
            <a:ext cx="1901725" cy="110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ố 7 là gì?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46" y="4157650"/>
            <a:ext cx="1767166" cy="137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12146" r="68028" b="69429"/>
          <a:stretch>
            <a:fillRect/>
          </a:stretch>
        </p:blipFill>
        <p:spPr>
          <a:xfrm>
            <a:off x="0" y="4321407"/>
            <a:ext cx="5151663" cy="2416790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31400" r="69102" b="52660"/>
          <a:stretch>
            <a:fillRect/>
          </a:stretch>
        </p:blipFill>
        <p:spPr>
          <a:xfrm>
            <a:off x="931545" y="184150"/>
            <a:ext cx="3803650" cy="1854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5806 -0.2629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3" y="-131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56536 -0.26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8" y="-1326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54857 -0.2631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22" y="-1317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53008 -0.27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7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7292 0.27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1375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0.2819 0.27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1375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29362 0.27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5345" y="2721652"/>
            <a:ext cx="1540170" cy="13476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7665" y="2593910"/>
            <a:ext cx="7774097" cy="173996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3583" y="2721652"/>
            <a:ext cx="1540170" cy="1347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3742" y="2749280"/>
            <a:ext cx="1465705" cy="1282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8772" y="2850657"/>
            <a:ext cx="1321924" cy="1250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5610" y="2823845"/>
            <a:ext cx="1405255" cy="1229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4253" y="2804211"/>
            <a:ext cx="1402926" cy="1227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8837" y="2873829"/>
            <a:ext cx="1402925" cy="1227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070" y="4690600"/>
            <a:ext cx="1810669" cy="14082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37306" y="886408"/>
            <a:ext cx="2687216" cy="12503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63070" y="4512945"/>
            <a:ext cx="4226366" cy="159194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88473" y="6136650"/>
            <a:ext cx="984882" cy="788690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9" t="14054" r="66884" b="67658"/>
          <a:stretch>
            <a:fillRect/>
          </a:stretch>
        </p:blipFill>
        <p:spPr>
          <a:xfrm>
            <a:off x="307710" y="540641"/>
            <a:ext cx="4854839" cy="2146833"/>
          </a:xfrm>
          <a:prstGeom prst="rect">
            <a:avLst/>
          </a:prstGeom>
        </p:spPr>
      </p:pic>
      <p:sp>
        <p:nvSpPr>
          <p:cNvPr id="17" name="AutoShape 2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AutoShape 4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" name="AutoShape 8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AutoShape 10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AutoShape 12" descr="Những con số và màu sắc được người Trung Quốc tôn sùng nhất"/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3" name="Picture 10" descr="Những con số và màu sắc được người Trung Quốc tôn sùng nhấ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125" y="2293672"/>
            <a:ext cx="1068885" cy="8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0" y="4264660"/>
            <a:ext cx="5004435" cy="3225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34670" y="4932680"/>
            <a:ext cx="3533140" cy="162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/>
          </a:p>
        </p:txBody>
      </p:sp>
      <p:sp>
        <p:nvSpPr>
          <p:cNvPr id="19" name="Rectangle 2"/>
          <p:cNvSpPr/>
          <p:nvPr/>
        </p:nvSpPr>
        <p:spPr>
          <a:xfrm>
            <a:off x="848360" y="4658360"/>
            <a:ext cx="3218815" cy="14465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990" y="4690745"/>
            <a:ext cx="1609725" cy="14084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7640" y="4728300"/>
            <a:ext cx="1609483" cy="1408298"/>
          </a:xfrm>
          <a:prstGeom prst="rect">
            <a:avLst/>
          </a:prstGeom>
        </p:spPr>
      </p:pic>
      <p:pic>
        <p:nvPicPr>
          <p:cNvPr id="2058" name="Picture 10" descr="Những con số và màu sắc được người Trung Quốc tôn sùng nhấ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90" y="6001797"/>
            <a:ext cx="1068885" cy="8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67448 -0.274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4" y="-1372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6651 -0.278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55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33008 0.3023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7" y="151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29492 0.289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1449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28047 0.295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1476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24831 0.2983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1490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531 0.288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346450" y="971550"/>
            <a:ext cx="4678045" cy="845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Tách 7 đối tượng ra làm 2 phần có 3 cách :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346450" y="2341860"/>
            <a:ext cx="63817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</a:t>
            </a:r>
            <a:r>
              <a:rPr lang="en-US" sz="3600" dirty="0">
                <a:solidFill>
                  <a:srgbClr val="FF0000"/>
                </a:solidFill>
              </a:rPr>
              <a:t>1  +   6 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  </a:t>
            </a:r>
            <a:endParaRPr lang="en-US" sz="36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  <a:p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</a:t>
            </a:r>
            <a:r>
              <a:rPr lang="en-US" sz="3600" dirty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scaled="0"/>
                </a:gradFill>
              </a:rPr>
              <a:t> 3  +   4  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 </a:t>
            </a:r>
            <a:endParaRPr lang="en-US" sz="36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  <a:p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</a:t>
            </a:r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2  +   5 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    </a:t>
            </a:r>
            <a:endParaRPr lang="en-US" sz="3600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32000" y="719666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67955" y="2341880"/>
            <a:ext cx="28594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 </a:t>
            </a:r>
            <a:r>
              <a:rPr lang="en-US" sz="3600" dirty="0">
                <a:solidFill>
                  <a:srgbClr val="FF0000"/>
                </a:solidFill>
              </a:rPr>
              <a:t>6  +  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3860" y="2855595"/>
            <a:ext cx="2136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4  +  3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5  +  2</a:t>
            </a:r>
            <a:endParaRPr lang="en-US" sz="36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760" y="2576195"/>
            <a:ext cx="2195195" cy="170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WPS Presentation</Application>
  <PresentationFormat>Màn hình rộng</PresentationFormat>
  <Paragraphs>36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等线</vt:lpstr>
      <vt:lpstr>Segoe Print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74</cp:revision>
  <dcterms:created xsi:type="dcterms:W3CDTF">2023-10-30T08:30:00Z</dcterms:created>
  <dcterms:modified xsi:type="dcterms:W3CDTF">2023-11-01T06:14:15Z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14B5AA9E3B014D949800231C31192F83_13</vt:lpwstr>
  </property>
  <property fmtid="{D5CDD505-2E9C-101B-9397-08002B2CF9AE}" pid="3" name="KSOProductBuildVer">
    <vt:lpwstr>1033-12.2.0.13266</vt:lpwstr>
  </property>
</Properties>
</file>