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57" r:id="rId3"/>
    <p:sldId id="275" r:id="rId4"/>
    <p:sldId id="258" r:id="rId5"/>
    <p:sldId id="264" r:id="rId6"/>
    <p:sldId id="265" r:id="rId7"/>
    <p:sldId id="27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9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42F-4003-4515-81B1-7B1923BA3087}" type="datetimeFigureOut">
              <a:rPr lang="vi-VN" smtClean="0"/>
              <a:t>24/09/2023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D4370-300E-46E1-9AEF-CD5EB13DD3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76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5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audio" Target="../media/audio1.wav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17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20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6.jpeg"/><Relationship Id="rId30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36871" y="-43804"/>
            <a:ext cx="12199374" cy="6887483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51" y="6218729"/>
            <a:ext cx="416449" cy="2242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322" y="5471219"/>
            <a:ext cx="388546" cy="5180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508" y="5598927"/>
            <a:ext cx="485882" cy="6478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150" y="5450325"/>
            <a:ext cx="428117" cy="55986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01" y="5784636"/>
            <a:ext cx="416449" cy="2242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631C7A-8DA6-4C14-BC23-8AC3591155D9}"/>
              </a:ext>
            </a:extLst>
          </p:cNvPr>
          <p:cNvGrpSpPr/>
          <p:nvPr/>
        </p:nvGrpSpPr>
        <p:grpSpPr>
          <a:xfrm>
            <a:off x="8613121" y="5480333"/>
            <a:ext cx="2015898" cy="1346832"/>
            <a:chOff x="8142414" y="4641026"/>
            <a:chExt cx="3608266" cy="2024846"/>
          </a:xfrm>
        </p:grpSpPr>
        <p:pic>
          <p:nvPicPr>
            <p:cNvPr id="2" name="图形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42414" y="4985050"/>
              <a:ext cx="1280626" cy="16808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28609" y="4934669"/>
              <a:ext cx="1307603" cy="170407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64439" y="4641026"/>
              <a:ext cx="1286241" cy="2009806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6365" y="1561228"/>
            <a:ext cx="756704" cy="59350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2108" y="1134535"/>
            <a:ext cx="756704" cy="593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8384" y="5380521"/>
            <a:ext cx="1474118" cy="114281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38145CE-54F7-4250-8B0E-90497804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618" y="209321"/>
            <a:ext cx="4692184" cy="395434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UBND</a:t>
            </a:r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QUẬN LONG BIÊN</a:t>
            </a:r>
            <a:endParaRPr lang="en-US" sz="18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7" name="Title 11">
            <a:extLst>
              <a:ext uri="{FF2B5EF4-FFF2-40B4-BE49-F238E27FC236}">
                <a16:creationId xmlns:a16="http://schemas.microsoft.com/office/drawing/2014/main" id="{196F09C9-81A1-4950-B1E4-A90AA34445FA}"/>
              </a:ext>
            </a:extLst>
          </p:cNvPr>
          <p:cNvSpPr txBox="1">
            <a:spLocks/>
          </p:cNvSpPr>
          <p:nvPr/>
        </p:nvSpPr>
        <p:spPr>
          <a:xfrm>
            <a:off x="3920937" y="562610"/>
            <a:ext cx="4692184" cy="395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TRƯỜNG MẦM NON HOA </a:t>
            </a:r>
            <a:r>
              <a:rPr lang="en-GB" sz="18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HƯỚNG</a:t>
            </a:r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18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DƯƠNG</a:t>
            </a:r>
            <a:endParaRPr lang="en-US" sz="18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9" name="Title 11">
            <a:extLst>
              <a:ext uri="{FF2B5EF4-FFF2-40B4-BE49-F238E27FC236}">
                <a16:creationId xmlns:a16="http://schemas.microsoft.com/office/drawing/2014/main" id="{874B213B-0F12-44D8-95F7-10C50CD1F0BA}"/>
              </a:ext>
            </a:extLst>
          </p:cNvPr>
          <p:cNvSpPr txBox="1">
            <a:spLocks/>
          </p:cNvSpPr>
          <p:nvPr/>
        </p:nvSpPr>
        <p:spPr>
          <a:xfrm>
            <a:off x="4134556" y="2688090"/>
            <a:ext cx="4130308" cy="395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Trò</a:t>
            </a:r>
            <a:r>
              <a:rPr lang="en-GB" sz="30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chơi</a:t>
            </a:r>
            <a:r>
              <a:rPr lang="en-GB" sz="30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chữ</a:t>
            </a:r>
            <a:r>
              <a:rPr lang="en-GB" sz="30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cái</a:t>
            </a:r>
            <a:r>
              <a:rPr lang="en-GB" sz="30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a, ă, â</a:t>
            </a:r>
            <a:endParaRPr lang="en-US" sz="3000" dirty="0">
              <a:solidFill>
                <a:srgbClr val="FF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0" name="Title 11">
            <a:extLst>
              <a:ext uri="{FF2B5EF4-FFF2-40B4-BE49-F238E27FC236}">
                <a16:creationId xmlns:a16="http://schemas.microsoft.com/office/drawing/2014/main" id="{C2744C98-4B0A-4CC2-8372-67AACFE1BA70}"/>
              </a:ext>
            </a:extLst>
          </p:cNvPr>
          <p:cNvSpPr txBox="1">
            <a:spLocks/>
          </p:cNvSpPr>
          <p:nvPr/>
        </p:nvSpPr>
        <p:spPr>
          <a:xfrm>
            <a:off x="4482813" y="3385265"/>
            <a:ext cx="4130308" cy="395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Lứa</a:t>
            </a:r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18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tuổi</a:t>
            </a:r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5-6 </a:t>
            </a:r>
            <a:r>
              <a:rPr lang="en-GB" sz="18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tuổi</a:t>
            </a:r>
            <a:endParaRPr lang="en-GB" sz="18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r>
              <a:rPr lang="en-GB" sz="18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Giáo</a:t>
            </a:r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18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viên</a:t>
            </a:r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Nguyễn Khánh Hòa</a:t>
            </a:r>
            <a:endParaRPr lang="en-US" sz="18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4" name="Title 11">
            <a:extLst>
              <a:ext uri="{FF2B5EF4-FFF2-40B4-BE49-F238E27FC236}">
                <a16:creationId xmlns:a16="http://schemas.microsoft.com/office/drawing/2014/main" id="{267CB26E-5C9E-49EC-845C-C0AC5A88AA74}"/>
              </a:ext>
            </a:extLst>
          </p:cNvPr>
          <p:cNvSpPr txBox="1">
            <a:spLocks/>
          </p:cNvSpPr>
          <p:nvPr/>
        </p:nvSpPr>
        <p:spPr>
          <a:xfrm>
            <a:off x="4704030" y="4955604"/>
            <a:ext cx="2657292" cy="395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Năm</a:t>
            </a:r>
            <a:r>
              <a:rPr lang="en-GB" sz="16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học</a:t>
            </a:r>
            <a:r>
              <a:rPr lang="en-GB" sz="16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2023-2024</a:t>
            </a:r>
            <a:endParaRPr lang="en-US" sz="16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33" name="图片 33">
            <a:extLst>
              <a:ext uri="{FF2B5EF4-FFF2-40B4-BE49-F238E27FC236}">
                <a16:creationId xmlns:a16="http://schemas.microsoft.com/office/drawing/2014/main" id="{3307403F-4A11-448E-BE29-E0A18A5CA2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6514" y="800222"/>
            <a:ext cx="1540718" cy="1354515"/>
          </a:xfrm>
          <a:prstGeom prst="rect">
            <a:avLst/>
          </a:prstGeom>
        </p:spPr>
      </p:pic>
      <p:pic>
        <p:nvPicPr>
          <p:cNvPr id="6" name="Picture 5" descr="A logo with a sunflower&#10;&#10;Description automatically generated">
            <a:extLst>
              <a:ext uri="{FF2B5EF4-FFF2-40B4-BE49-F238E27FC236}">
                <a16:creationId xmlns:a16="http://schemas.microsoft.com/office/drawing/2014/main" id="{9D84DA6E-6A14-0758-E986-91D46F842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48" y="1094619"/>
            <a:ext cx="1115929" cy="11159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ạy bé học chữ cái tiếng Việ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8250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-mo-dau-le-trao-giai-hoi-nghi-www_tiengdong_com">
            <a:hlinkClick r:id="" action="ppaction://media"/>
            <a:extLst>
              <a:ext uri="{FF2B5EF4-FFF2-40B4-BE49-F238E27FC236}">
                <a16:creationId xmlns:a16="http://schemas.microsoft.com/office/drawing/2014/main" id="{808CC452-9959-49C7-8682-5EB82C568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6298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D56F5E-0133-4463-8D91-1A311BF9ABEE}"/>
              </a:ext>
            </a:extLst>
          </p:cNvPr>
          <p:cNvSpPr txBox="1"/>
          <p:nvPr/>
        </p:nvSpPr>
        <p:spPr>
          <a:xfrm>
            <a:off x="2743200" y="16764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a, ă, â.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Nhiệm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vụ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bóng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trùng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khớp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3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mprod_col_3090"/>
          <p:cNvSpPr txBox="1"/>
          <p:nvPr>
            <p:custDataLst>
              <p:tags r:id="rId2"/>
            </p:custDataLst>
          </p:nvPr>
        </p:nvSpPr>
        <p:spPr>
          <a:xfrm>
            <a:off x="1981201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3"/>
            </p:custDataLst>
          </p:nvPr>
        </p:nvSpPr>
        <p:spPr>
          <a:xfrm>
            <a:off x="6342889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grpSp>
        <p:nvGrpSpPr>
          <p:cNvPr id="8" name="mmprod_answer10061"/>
          <p:cNvGrpSpPr/>
          <p:nvPr>
            <p:custDataLst>
              <p:tags r:id="rId4"/>
            </p:custDataLst>
          </p:nvPr>
        </p:nvGrpSpPr>
        <p:grpSpPr>
          <a:xfrm>
            <a:off x="6800090" y="982021"/>
            <a:ext cx="3867911" cy="426719"/>
            <a:chOff x="4818888" y="2098517"/>
            <a:chExt cx="3867911" cy="426719"/>
          </a:xfrm>
        </p:grpSpPr>
        <p:sp>
          <p:nvSpPr>
            <p:cNvPr id="6" name="mmprod_ansbullet_10061"/>
            <p:cNvSpPr txBox="1"/>
            <p:nvPr>
              <p:custDataLst>
                <p:tags r:id="rId22"/>
              </p:custDataLst>
            </p:nvPr>
          </p:nvSpPr>
          <p:spPr>
            <a:xfrm>
              <a:off x="4818888" y="2098517"/>
              <a:ext cx="40532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>
                  <a:latin typeface="Calibri"/>
                </a:rPr>
                <a:t>A.</a:t>
              </a:r>
            </a:p>
          </p:txBody>
        </p:sp>
        <p:sp>
          <p:nvSpPr>
            <p:cNvPr id="7" name="mmprod_anstext_10061"/>
            <p:cNvSpPr txBox="1"/>
            <p:nvPr>
              <p:custDataLst>
                <p:tags r:id="rId23"/>
              </p:custDataLst>
            </p:nvPr>
          </p:nvSpPr>
          <p:spPr>
            <a:xfrm>
              <a:off x="5353748" y="2098517"/>
              <a:ext cx="333305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2" name="mmprod_answer10062"/>
          <p:cNvGrpSpPr/>
          <p:nvPr>
            <p:custDataLst>
              <p:tags r:id="rId5"/>
            </p:custDataLst>
          </p:nvPr>
        </p:nvGrpSpPr>
        <p:grpSpPr>
          <a:xfrm>
            <a:off x="6800090" y="2697958"/>
            <a:ext cx="3867911" cy="426719"/>
            <a:chOff x="4818888" y="2697957"/>
            <a:chExt cx="3867911" cy="426719"/>
          </a:xfrm>
        </p:grpSpPr>
        <p:sp>
          <p:nvSpPr>
            <p:cNvPr id="10" name="mmprod_ansbullet_10062"/>
            <p:cNvSpPr txBox="1"/>
            <p:nvPr>
              <p:custDataLst>
                <p:tags r:id="rId20"/>
              </p:custDataLst>
            </p:nvPr>
          </p:nvSpPr>
          <p:spPr>
            <a:xfrm>
              <a:off x="4818888" y="2697957"/>
              <a:ext cx="3905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>
                  <a:latin typeface="Calibri"/>
                </a:rPr>
                <a:t>B.</a:t>
              </a:r>
            </a:p>
          </p:txBody>
        </p:sp>
        <p:sp>
          <p:nvSpPr>
            <p:cNvPr id="11" name="mmprod_anstext_10062"/>
            <p:cNvSpPr txBox="1"/>
            <p:nvPr>
              <p:custDataLst>
                <p:tags r:id="rId21"/>
              </p:custDataLst>
            </p:nvPr>
          </p:nvSpPr>
          <p:spPr>
            <a:xfrm>
              <a:off x="5338953" y="2697957"/>
              <a:ext cx="33478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6" name="mmprod_answer10063"/>
          <p:cNvGrpSpPr/>
          <p:nvPr>
            <p:custDataLst>
              <p:tags r:id="rId6"/>
            </p:custDataLst>
          </p:nvPr>
        </p:nvGrpSpPr>
        <p:grpSpPr>
          <a:xfrm>
            <a:off x="6781801" y="4602482"/>
            <a:ext cx="3428999" cy="426719"/>
            <a:chOff x="5257800" y="3297397"/>
            <a:chExt cx="3428999" cy="426719"/>
          </a:xfrm>
        </p:grpSpPr>
        <p:sp>
          <p:nvSpPr>
            <p:cNvPr id="14" name="mmprod_ansbullet_10063"/>
            <p:cNvSpPr txBox="1"/>
            <p:nvPr>
              <p:custDataLst>
                <p:tags r:id="rId18"/>
              </p:custDataLst>
            </p:nvPr>
          </p:nvSpPr>
          <p:spPr>
            <a:xfrm>
              <a:off x="5257800" y="3297397"/>
              <a:ext cx="385763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>
                  <a:latin typeface="Calibri"/>
                </a:rPr>
                <a:t>C.</a:t>
              </a:r>
            </a:p>
          </p:txBody>
        </p:sp>
        <p:sp>
          <p:nvSpPr>
            <p:cNvPr id="15" name="mmprod_anstext_10063"/>
            <p:cNvSpPr txBox="1"/>
            <p:nvPr>
              <p:custDataLst>
                <p:tags r:id="rId19"/>
              </p:custDataLst>
            </p:nvPr>
          </p:nvSpPr>
          <p:spPr>
            <a:xfrm>
              <a:off x="5334191" y="3297397"/>
              <a:ext cx="3352608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0" name="mmprod_item10064"/>
          <p:cNvGrpSpPr/>
          <p:nvPr>
            <p:custDataLst>
              <p:tags r:id="rId7"/>
            </p:custDataLst>
          </p:nvPr>
        </p:nvGrpSpPr>
        <p:grpSpPr>
          <a:xfrm>
            <a:off x="1999490" y="914400"/>
            <a:ext cx="3867910" cy="431800"/>
            <a:chOff x="457200" y="2098516"/>
            <a:chExt cx="3867910" cy="431800"/>
          </a:xfrm>
        </p:grpSpPr>
        <p:sp>
          <p:nvSpPr>
            <p:cNvPr id="18" name="mmprod_item_input_outertext10064"/>
            <p:cNvSpPr/>
            <p:nvPr>
              <p:custDataLst>
                <p:tags r:id="rId16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" name="mmprod_item_label10064"/>
            <p:cNvSpPr txBox="1"/>
            <p:nvPr>
              <p:custDataLst>
                <p:tags r:id="rId17"/>
              </p:custDataLst>
            </p:nvPr>
          </p:nvSpPr>
          <p:spPr>
            <a:xfrm>
              <a:off x="1018539" y="209851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4" name="mmprod_item10065"/>
          <p:cNvGrpSpPr/>
          <p:nvPr>
            <p:custDataLst>
              <p:tags r:id="rId8"/>
            </p:custDataLst>
          </p:nvPr>
        </p:nvGrpSpPr>
        <p:grpSpPr>
          <a:xfrm>
            <a:off x="1999490" y="2703036"/>
            <a:ext cx="3867910" cy="431800"/>
            <a:chOff x="457200" y="2703036"/>
            <a:chExt cx="3867910" cy="431800"/>
          </a:xfrm>
        </p:grpSpPr>
        <p:sp>
          <p:nvSpPr>
            <p:cNvPr id="22" name="mmprod_item_input_outertext10065"/>
            <p:cNvSpPr/>
            <p:nvPr>
              <p:custDataLst>
                <p:tags r:id="rId14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2</a:t>
              </a:r>
            </a:p>
          </p:txBody>
        </p:sp>
        <p:sp>
          <p:nvSpPr>
            <p:cNvPr id="23" name="mmprod_item_label10065"/>
            <p:cNvSpPr txBox="1"/>
            <p:nvPr>
              <p:custDataLst>
                <p:tags r:id="rId15"/>
              </p:custDataLst>
            </p:nvPr>
          </p:nvSpPr>
          <p:spPr>
            <a:xfrm>
              <a:off x="1018539" y="270303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8" name="mmprod_item10066"/>
          <p:cNvGrpSpPr/>
          <p:nvPr>
            <p:custDataLst>
              <p:tags r:id="rId9"/>
            </p:custDataLst>
          </p:nvPr>
        </p:nvGrpSpPr>
        <p:grpSpPr>
          <a:xfrm>
            <a:off x="1999490" y="4597400"/>
            <a:ext cx="3867910" cy="431800"/>
            <a:chOff x="457200" y="3307555"/>
            <a:chExt cx="3867910" cy="431800"/>
          </a:xfrm>
        </p:grpSpPr>
        <p:sp>
          <p:nvSpPr>
            <p:cNvPr id="26" name="mmprod_item_input_outertext10066"/>
            <p:cNvSpPr/>
            <p:nvPr>
              <p:custDataLst>
                <p:tags r:id="rId12"/>
              </p:custDataLst>
            </p:nvPr>
          </p:nvSpPr>
          <p:spPr>
            <a:xfrm>
              <a:off x="457200" y="3307555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3</a:t>
              </a:r>
            </a:p>
          </p:txBody>
        </p:sp>
        <p:sp>
          <p:nvSpPr>
            <p:cNvPr id="27" name="mmprod_item_label10066"/>
            <p:cNvSpPr txBox="1"/>
            <p:nvPr>
              <p:custDataLst>
                <p:tags r:id="rId13"/>
              </p:custDataLst>
            </p:nvPr>
          </p:nvSpPr>
          <p:spPr>
            <a:xfrm>
              <a:off x="1018539" y="3307556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2133601"/>
            <a:ext cx="2514600" cy="1856839"/>
            <a:chOff x="1143000" y="2133600"/>
            <a:chExt cx="2514600" cy="1856839"/>
          </a:xfrm>
        </p:grpSpPr>
        <p:pic>
          <p:nvPicPr>
            <p:cNvPr id="43" name="Picture 42" descr="sao mau.jpg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43000" y="2133600"/>
              <a:ext cx="2514600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743200" y="2667000"/>
              <a:ext cx="83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86600" y="330201"/>
            <a:ext cx="2590800" cy="1907639"/>
            <a:chOff x="5562600" y="330200"/>
            <a:chExt cx="2590800" cy="1907639"/>
          </a:xfrm>
        </p:grpSpPr>
        <p:pic>
          <p:nvPicPr>
            <p:cNvPr id="46" name="Picture 45" descr="sao bong.jpg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562600" y="330200"/>
              <a:ext cx="2590800" cy="17272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239000" y="9144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67000" y="304801"/>
            <a:ext cx="2667000" cy="1856839"/>
            <a:chOff x="1143000" y="304800"/>
            <a:chExt cx="2667000" cy="1856839"/>
          </a:xfrm>
        </p:grpSpPr>
        <p:pic>
          <p:nvPicPr>
            <p:cNvPr id="49" name="Picture 48" descr="sên mau.jpg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43000" y="304800"/>
              <a:ext cx="2514600" cy="16764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895600" y="8382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86600" y="2209801"/>
            <a:ext cx="2667000" cy="1856839"/>
            <a:chOff x="5562600" y="2209800"/>
            <a:chExt cx="2667000" cy="1856839"/>
          </a:xfrm>
        </p:grpSpPr>
        <p:pic>
          <p:nvPicPr>
            <p:cNvPr id="52" name="Picture 51" descr="oc sen bong.jpg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562600" y="2209800"/>
              <a:ext cx="2514600" cy="16764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315200" y="27432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67000" y="3962400"/>
            <a:ext cx="2667000" cy="1905000"/>
            <a:chOff x="1143000" y="4038600"/>
            <a:chExt cx="2667000" cy="1905000"/>
          </a:xfrm>
        </p:grpSpPr>
        <p:pic>
          <p:nvPicPr>
            <p:cNvPr id="55" name="Picture 54" descr="vit mau.jpg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43000" y="4038600"/>
              <a:ext cx="2514600" cy="1676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819400" y="462016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86600" y="4038600"/>
            <a:ext cx="2667000" cy="1905000"/>
            <a:chOff x="5562600" y="4038600"/>
            <a:chExt cx="2667000" cy="1905000"/>
          </a:xfrm>
        </p:grpSpPr>
        <p:pic>
          <p:nvPicPr>
            <p:cNvPr id="58" name="Picture 57" descr="vit bong.jpg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562600" y="4038600"/>
              <a:ext cx="2514600" cy="1676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239000" y="462016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</p:grpSp>
      <p:sp>
        <p:nvSpPr>
          <p:cNvPr id="5" name="Down Arrow 4"/>
          <p:cNvSpPr/>
          <p:nvPr/>
        </p:nvSpPr>
        <p:spPr>
          <a:xfrm rot="18716439">
            <a:off x="5905020" y="1288226"/>
            <a:ext cx="197402" cy="18788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rot="13422080">
            <a:off x="5946175" y="1108662"/>
            <a:ext cx="215687" cy="22159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6200000">
            <a:off x="5843961" y="4086282"/>
            <a:ext cx="223520" cy="14997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mprod_item_input_outertext10064"/>
          <p:cNvSpPr/>
          <p:nvPr>
            <p:custDataLst>
              <p:tags r:id="rId10"/>
            </p:custDataLst>
          </p:nvPr>
        </p:nvSpPr>
        <p:spPr>
          <a:xfrm>
            <a:off x="15240000" y="8890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64" name="mmprod_item_input_outertext10064"/>
          <p:cNvSpPr/>
          <p:nvPr>
            <p:custDataLst>
              <p:tags r:id="rId11"/>
            </p:custDataLst>
          </p:nvPr>
        </p:nvSpPr>
        <p:spPr>
          <a:xfrm>
            <a:off x="15519400" y="213995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6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tập nối hình với bóng cho bé 3 | MN Ánh Sa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61"/>
          <a:stretch/>
        </p:blipFill>
        <p:spPr bwMode="auto">
          <a:xfrm>
            <a:off x="1493374" y="381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489" y="92842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6036" y="261884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0803" y="261884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0803" y="4261334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7562" y="568894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9774638" y="426720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264" y="568894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53601" y="834242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Down Arrow 11"/>
          <p:cNvSpPr/>
          <p:nvPr/>
        </p:nvSpPr>
        <p:spPr>
          <a:xfrm rot="18581616">
            <a:off x="5960421" y="2613275"/>
            <a:ext cx="260146" cy="23494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741239">
            <a:off x="5926267" y="887229"/>
            <a:ext cx="290527" cy="24537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437830">
            <a:off x="5922317" y="4148850"/>
            <a:ext cx="297151" cy="24165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2217041">
            <a:off x="5945046" y="1016400"/>
            <a:ext cx="277735" cy="5239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av 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av 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828800"/>
            <a:ext cx="68580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Ých</a:t>
            </a:r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 z¾c 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vui</a:t>
            </a:r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nhén</a:t>
            </a:r>
            <a:endParaRPr lang="en-US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hữ cái đầu tiên của tên bạn nói lên điều gì? | Phong Thủy Cho Người Việt,  Xem Phong Thủy, Tư Vấn Phong Thủy - BlogPhongThuy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9976" r="89538">
                        <a14:backgroundMark x1="47445" y1="2915" x2="46715" y2="6122"/>
                        <a14:backgroundMark x1="36010" y1="5539" x2="65937" y2="5248"/>
                        <a14:backgroundMark x1="65693" y1="6414" x2="74939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2971801"/>
            <a:ext cx="428000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-mo-dau-le-trao-giai-hoi-nghi-www_tiengdong_com">
            <a:hlinkClick r:id="" action="ppaction://media"/>
            <a:extLst>
              <a:ext uri="{FF2B5EF4-FFF2-40B4-BE49-F238E27FC236}">
                <a16:creationId xmlns:a16="http://schemas.microsoft.com/office/drawing/2014/main" id="{FA3B05CE-4670-49C5-8F7F-F26CBAB82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6802" y="6238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229E5B-CA4D-4F55-A649-A8E8A9D080FD}"/>
              </a:ext>
            </a:extLst>
          </p:cNvPr>
          <p:cNvSpPr txBox="1"/>
          <p:nvPr/>
        </p:nvSpPr>
        <p:spPr>
          <a:xfrm>
            <a:off x="2819400" y="1447801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zích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zắc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nhộn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lần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lượt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xuống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bảng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zích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zắc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chạy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ngẫu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nhiên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phía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dưới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Khi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chúng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mình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thật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đó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nhé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3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8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44650" y="-46038"/>
            <a:ext cx="9023350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alt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.VnAvant" pitchFamily="34" charset="0"/>
              </a:rPr>
              <a:t>ch¬i</a:t>
            </a:r>
            <a:endParaRPr lang="en-US" altLang="en-US" sz="2400" b="1" dirty="0">
              <a:solidFill>
                <a:srgbClr val="0000CC"/>
              </a:solidFill>
              <a:latin typeface=".VnAvant" pitchFamily="34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DÝch</a:t>
            </a:r>
            <a:r>
              <a:rPr lang="en-US" altLang="en-US" sz="3200" b="1" dirty="0">
                <a:solidFill>
                  <a:srgbClr val="FF0000"/>
                </a:solidFill>
                <a:latin typeface=".VnAvant" pitchFamily="34" charset="0"/>
              </a:rPr>
              <a:t> d¾c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alt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nhén</a:t>
            </a:r>
            <a:endParaRPr lang="en-US" altLang="en-US" sz="3600" dirty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/>
            <a:endParaRPr lang="en-US" altLang="en-US" sz="2000" dirty="0">
              <a:latin typeface=".VnAvant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676400" y="10668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Oval 5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8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9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3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4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5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6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7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8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0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1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3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4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8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6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7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9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0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1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2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3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4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5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6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7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8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9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1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2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3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4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5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6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7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8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9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0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1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2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3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4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5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6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7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0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1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3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4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5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6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7" name="Text Box 131"/>
          <p:cNvSpPr txBox="1">
            <a:spLocks noChangeArrowheads="1"/>
          </p:cNvSpPr>
          <p:nvPr/>
        </p:nvSpPr>
        <p:spPr bwMode="auto">
          <a:xfrm>
            <a:off x="2057400" y="5486401"/>
            <a:ext cx="45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0308" name="Text Box 132"/>
          <p:cNvSpPr txBox="1">
            <a:spLocks noChangeArrowheads="1"/>
          </p:cNvSpPr>
          <p:nvPr/>
        </p:nvSpPr>
        <p:spPr bwMode="auto">
          <a:xfrm>
            <a:off x="6858000" y="5500689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0309" name="Text Box 133"/>
          <p:cNvSpPr txBox="1">
            <a:spLocks noChangeArrowheads="1"/>
          </p:cNvSpPr>
          <p:nvPr/>
        </p:nvSpPr>
        <p:spPr bwMode="auto">
          <a:xfrm>
            <a:off x="8229600" y="5486401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0310" name="Text Box 134"/>
          <p:cNvSpPr txBox="1">
            <a:spLocks noChangeArrowheads="1"/>
          </p:cNvSpPr>
          <p:nvPr/>
        </p:nvSpPr>
        <p:spPr bwMode="auto">
          <a:xfrm>
            <a:off x="9601200" y="5486401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0311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0312" name="Text Box 136"/>
          <p:cNvSpPr txBox="1">
            <a:spLocks noChangeArrowheads="1"/>
          </p:cNvSpPr>
          <p:nvPr/>
        </p:nvSpPr>
        <p:spPr bwMode="auto">
          <a:xfrm>
            <a:off x="5638800" y="5486401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0313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14" name="Text Box 138"/>
          <p:cNvSpPr txBox="1">
            <a:spLocks noChangeArrowheads="1"/>
          </p:cNvSpPr>
          <p:nvPr/>
        </p:nvSpPr>
        <p:spPr bwMode="auto">
          <a:xfrm>
            <a:off x="4495800" y="5500689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804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0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0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41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64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9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8" grpId="0"/>
      <p:bldP spid="50309" grpId="0"/>
      <p:bldP spid="50310" grpId="0"/>
      <p:bldP spid="50312" grpId="0"/>
      <p:bldP spid="50313" grpId="0" animBg="1"/>
      <p:bldP spid="50313" grpId="1" animBg="1"/>
      <p:bldP spid="50313" grpId="2" animBg="1"/>
      <p:bldP spid="50313" grpId="3" animBg="1"/>
      <p:bldP spid="50313" grpId="4" animBg="1"/>
      <p:bldP spid="50313" grpId="5" animBg="1"/>
      <p:bldP spid="50313" grpId="6" animBg="1"/>
      <p:bldP spid="503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2]]&gt;&lt;/SlideID&gt;&lt;/ChangeData&gt;"/>
  <p:tag name="MMPROD_ID" val="10056"/>
  <p:tag name="MMPROD_TYPE" val="10016"/>
  <p:tag name="MMPROD_DATA" val="&lt;property id=&quot;10026&quot; value=&quot;10&quot;/&gt;&lt;property id=&quot;10027&quot; value=&quot;Interaction10056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058&quot;&gt;&lt;property id=&quot;10020&quot; value=&quot;2&quot;/&gt;&lt;property id=&quot;10191&quot; value=&quot;1&quot;/&gt;&lt;/object&gt;"/>
  <p:tag name="MMPROD_FAILDATA" val="&lt;object type=&quot;10051&quot; unique_id=&quot;10059&quot;&gt;&lt;property id=&quot;10020&quot; value=&quot;2&quot;/&gt;&lt;property id=&quot;10191&quot; value=&quot;2&quot;/&gt;&lt;/object&gt;"/>
  <p:tag name="QUIZCLIPSSOURCE" val="1821894734,D:\Lam quen chu cai\Presentation1_pptx\Media.ppcx"/>
  <p:tag name="MMPROD_ANSWERCOUNT" val="3"/>
  <p:tag name="MMPROD_ITEM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C]]&gt;&lt;/Text&gt;&lt;FontSize&gt;&lt;![CDATA[28]]&gt;&lt;/FontSize&gt;&lt;Left&gt;&lt;![CDATA[0]]&gt;&lt;/Left&gt;&lt;Top&gt;&lt;![CDATA[0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3"/>
  <p:tag name="MMPROD_LASTVALUES" val="&lt;ChangeData&gt;&lt;Text&gt;&lt;![CDATA[type the item here]]&gt;&lt;/Text&gt;&lt;FontSize&gt;&lt;![CDATA[28]]&gt;&lt;/FontSize&gt;&lt;Left&gt;&lt;![CDATA[80.19992]]&gt;&lt;/Left&gt;&lt;Top&gt;&lt;![CDATA[260.4375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A]]&gt;&lt;/Text&gt;&lt;FontSize&gt;&lt;![CDATA[28]]&gt;&lt;/FontSize&gt;&lt;Left&gt;&lt;![CDATA[0]]&gt;&lt;/Left&gt;&lt;Top&gt;&lt;![CDATA[0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2"/>
  <p:tag name="MMPROD_LASTVALUES" val="&lt;ChangeData&gt;&lt;Text&gt;&lt;![CDATA[type the item here]]&gt;&lt;/Text&gt;&lt;FontSize&gt;&lt;![CDATA[28]]&gt;&lt;/FontSize&gt;&lt;Left&gt;&lt;![CDATA[80.19992]]&gt;&lt;/Left&gt;&lt;Top&gt;&lt;![CDATA[212.8376]]&gt;&lt;/Top&gt;&lt;/ChangeDat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1"/>
  <p:tag name="MMPROD_LASTVALUES" val="&lt;ChangeData&gt;&lt;Text&gt;&lt;![CDATA[type the item here]]&gt;&lt;/Text&gt;&lt;FontSize&gt;&lt;![CDATA[28]]&gt;&lt;/FontSize&gt;&lt;Left&gt;&lt;![CDATA[80.19992]]&gt;&lt;/Left&gt;&lt;Top&gt;&lt;![CDATA[165.2376]]&gt;&lt;/Top&gt;&lt;/ChangeDat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24]]&gt;&lt;/FontSize&gt;&lt;Left&gt;&lt;![CDATA[0]]&gt;&lt;/Left&gt;&lt;Top&gt;&lt;![CDATA[0]]&gt;&lt;/Top&gt;&lt;/ChangeData&gt;"/>
  <p:tag name="MMPROD_ABSOLUTEPOSITIONID" val="30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24]]&gt;&lt;/FontSize&gt;&lt;Left&gt;&lt;![CDATA[0]]&gt;&lt;/Left&gt;&lt;Top&gt;&lt;![CDATA[0]]&gt;&lt;/Top&gt;&lt;/ChangeData&gt;"/>
  <p:tag name="MMPROD_ABSOLUTEPOSITIONID" val="309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79.44]]&gt;&lt;/Left&gt;&lt;Top&gt;&lt;![CDATA[165.2376]]&gt;&lt;/Top&gt;&lt;/ChangeData&gt;"/>
  <p:tag name="MMPROD_ID" val="10061"/>
  <p:tag name="MMPROD_TYPE" val="10023"/>
  <p:tag name="MMPROD_DATA" val="&lt;property id=&quot;10193&quot; value=&quot;A&quot;/&gt;&lt;property id=&quot;10199&quot; value=&quot;0&quot;/&gt;"/>
  <p:tag name="MMPROD_COLLECTIONCONTAINERID" val="10057"/>
  <p:tag name="MMPROD_PARENTID" val="100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79.44]]&gt;&lt;/Left&gt;&lt;Top&gt;&lt;![CDATA[212.4376]]&gt;&lt;/Top&gt;&lt;/ChangeData&gt;"/>
  <p:tag name="MMPROD_ID" val="10062"/>
  <p:tag name="MMPROD_TYPE" val="10023"/>
  <p:tag name="MMPROD_DATA" val="&lt;property id=&quot;10193&quot; value=&quot;B&quot;/&gt;&lt;property id=&quot;10199&quot; value=&quot;0&quot;/&gt;"/>
  <p:tag name="MMPROD_COLLECTIONCONTAINERID" val="10057"/>
  <p:tag name="MMPROD_PARENTID" val="100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79.44]]&gt;&lt;/Left&gt;&lt;Top&gt;&lt;![CDATA[259.6376]]&gt;&lt;/Top&gt;&lt;/ChangeData&gt;"/>
  <p:tag name="MMPROD_ID" val="10063"/>
  <p:tag name="MMPROD_TYPE" val="10023"/>
  <p:tag name="MMPROD_DATA" val="&lt;property id=&quot;10193&quot; value=&quot;C&quot;/&gt;&lt;property id=&quot;10199&quot; value=&quot;0&quot;/&gt;"/>
  <p:tag name="MMPROD_COLLECTIONCONTAINERID" val="10057"/>
  <p:tag name="MMPROD_PARENTID" val="100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36]]&gt;&lt;/Left&gt;&lt;Top&gt;&lt;![CDATA[165.2375]]&gt;&lt;/Top&gt;&lt;/ChangeData&gt;"/>
  <p:tag name="MMPROD_ID" val="10064"/>
  <p:tag name="MMPROD_TYPE" val="10028"/>
  <p:tag name="MMPROD_COLLECTIONCONTAINERID" val="10060"/>
  <p:tag name="MMPROD_PARENTID" val="100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36]]&gt;&lt;/Left&gt;&lt;Top&gt;&lt;![CDATA[212.8375]]&gt;&lt;/Top&gt;&lt;/ChangeData&gt;"/>
  <p:tag name="MMPROD_ID" val="10065"/>
  <p:tag name="MMPROD_TYPE" val="10028"/>
  <p:tag name="MMPROD_COLLECTIONCONTAINERID" val="10060"/>
  <p:tag name="MMPROD_PARENTID" val="100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LASTVALUES" val="&lt;ChangeData&gt;&lt;Left&gt;&lt;![CDATA[36]]&gt;&lt;/Left&gt;&lt;Top&gt;&lt;![CDATA[260.4374]]&gt;&lt;/Top&gt;&lt;/ChangeData&gt;"/>
  <p:tag name="MMPROD_ID" val="10066"/>
  <p:tag name="MMPROD_TYPE" val="10028"/>
  <p:tag name="MMPROD_COLLECTIONCONTAINERID" val="10060"/>
  <p:tag name="MMPROD_PARENTID" val="100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208</Words>
  <Application>Microsoft Office PowerPoint</Application>
  <PresentationFormat>Widescreen</PresentationFormat>
  <Paragraphs>44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Roboto</vt:lpstr>
      <vt:lpstr>Roboto Black</vt:lpstr>
      <vt:lpstr>Office Theme</vt:lpstr>
      <vt:lpstr>UBND QUẬN LONG BIÊN</vt:lpstr>
      <vt:lpstr>Trò chơi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024 - Nguyễn Khánh Hòa B07</cp:lastModifiedBy>
  <cp:revision>45</cp:revision>
  <dcterms:created xsi:type="dcterms:W3CDTF">2006-08-16T00:00:00Z</dcterms:created>
  <dcterms:modified xsi:type="dcterms:W3CDTF">2023-09-24T16:32:26Z</dcterms:modified>
</cp:coreProperties>
</file>