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2.m4a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855"/>
            <a:ext cx="84582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8991600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HỌC ỨNG DỤNG STEAM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4038600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30 - 35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8A694-FD9B-4700-965C-FCB86656344D}"/>
              </a:ext>
            </a:extLst>
          </p:cNvPr>
          <p:cNvSpPr txBox="1"/>
          <p:nvPr/>
        </p:nvSpPr>
        <p:spPr>
          <a:xfrm>
            <a:off x="4114800" y="5965600"/>
            <a:ext cx="4672012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2022-2023</a:t>
            </a:r>
            <a:endParaRPr lang="en-US" altLang="en-US" sz="2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8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Câu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đố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81200"/>
            <a:ext cx="2895600" cy="29897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0"/>
            <a:ext cx="4429126" cy="4429126"/>
          </a:xfrm>
          <a:prstGeom prst="rect">
            <a:avLst/>
          </a:prstGeom>
        </p:spPr>
      </p:pic>
      <p:pic>
        <p:nvPicPr>
          <p:cNvPr id="7" name="am thanh xuat hien 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9200" y="6248400"/>
            <a:ext cx="609600" cy="609600"/>
          </a:xfrm>
          <a:prstGeom prst="rect">
            <a:avLst/>
          </a:prstGeom>
        </p:spPr>
      </p:pic>
      <p:pic>
        <p:nvPicPr>
          <p:cNvPr id="8" name="cau do xich du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9200" y="6220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924800" cy="4203426"/>
          </a:xfrm>
        </p:spPr>
      </p:pic>
      <p:pic>
        <p:nvPicPr>
          <p:cNvPr id="7" name="VioletInstWinterSonataOst-Ryu_3zrm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6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5813"/>
          </a:xfrm>
        </p:spPr>
      </p:pic>
      <p:pic>
        <p:nvPicPr>
          <p:cNvPr id="5" name="video cac loai xich d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57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61</Words>
  <Application>Microsoft Office PowerPoint</Application>
  <PresentationFormat>On-screen Show (4:3)</PresentationFormat>
  <Paragraphs>8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PHÒNG GIÁO DỤC VÀ ĐÀO TẠO QUẬN LONG BIÊN TRƯỜNG MẦM NON HOA HƯỚNG DƯƠNG</vt:lpstr>
      <vt:lpstr>Câu đố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Hi</cp:lastModifiedBy>
  <cp:revision>8</cp:revision>
  <dcterms:created xsi:type="dcterms:W3CDTF">2006-08-16T00:00:00Z</dcterms:created>
  <dcterms:modified xsi:type="dcterms:W3CDTF">2023-07-29T14:14:22Z</dcterms:modified>
</cp:coreProperties>
</file>