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9" r:id="rId6"/>
    <p:sldId id="271" r:id="rId7"/>
    <p:sldId id="273" r:id="rId8"/>
    <p:sldId id="272" r:id="rId9"/>
    <p:sldId id="264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F9E7-17F6-275F-60A6-26C688AE3B3B}"/>
              </a:ext>
            </a:extLst>
          </p:cNvPr>
          <p:cNvSpPr txBox="1"/>
          <p:nvPr/>
        </p:nvSpPr>
        <p:spPr>
          <a:xfrm>
            <a:off x="2921794" y="5875703"/>
            <a:ext cx="467201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7031C-BE5E-B181-DEE9-47EE685D3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06680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“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sữa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37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Sắp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SapDenTetRoi-V.A-26161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1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3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70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Hoạt hình “ Sự tích cây vú sữa”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48</cp:revision>
  <dcterms:created xsi:type="dcterms:W3CDTF">2019-01-05T03:30:36Z</dcterms:created>
  <dcterms:modified xsi:type="dcterms:W3CDTF">2023-07-29T13:59:57Z</dcterms:modified>
</cp:coreProperties>
</file>