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6" r:id="rId3"/>
    <p:sldId id="297" r:id="rId4"/>
    <p:sldId id="268" r:id="rId5"/>
    <p:sldId id="273" r:id="rId6"/>
    <p:sldId id="290" r:id="rId7"/>
    <p:sldId id="291" r:id="rId8"/>
    <p:sldId id="292" r:id="rId9"/>
    <p:sldId id="293" r:id="rId10"/>
    <p:sldId id="294" r:id="rId11"/>
    <p:sldId id="295" r:id="rId12"/>
    <p:sldId id="264" r:id="rId13"/>
    <p:sldId id="25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54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022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197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821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53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820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1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2582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97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2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97EB1-7445-451F-89A3-0EEEB5CA8F63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0A1E5-D7F0-4934-B545-278338636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16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473"/>
            <a:ext cx="9144000" cy="6800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304800"/>
            <a:ext cx="7772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 MẦM NON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 HƯỚNG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</a:p>
          <a:p>
            <a:pPr lvl="0"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lvl="0" algn="ctr"/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 TRIỂN NGÔN NGỮ</a:t>
            </a:r>
          </a:p>
          <a:p>
            <a:pPr lvl="0" algn="ctr"/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Gươm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  <a:p>
            <a:pPr lvl="0"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Khánh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992AFF-B823-A084-DCE7-A7F3BAA346F1}"/>
              </a:ext>
            </a:extLst>
          </p:cNvPr>
          <p:cNvSpPr txBox="1"/>
          <p:nvPr/>
        </p:nvSpPr>
        <p:spPr>
          <a:xfrm>
            <a:off x="2921794" y="5875703"/>
            <a:ext cx="4672012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9BE8FF-6AB1-2281-247F-7C4008C21D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1143000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66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3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69000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1210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" y="4618"/>
            <a:ext cx="9127836" cy="6791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33600"/>
            <a:ext cx="8229600" cy="1143000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Đàm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thoại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trích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dẫn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173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95300" y="0"/>
            <a:ext cx="8153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Xem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vi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deo</a:t>
            </a:r>
            <a:endParaRPr lang="en-US" dirty="0"/>
          </a:p>
        </p:txBody>
      </p:sp>
      <p:pic>
        <p:nvPicPr>
          <p:cNvPr id="5" name="videoplayback (41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769440"/>
            <a:ext cx="9144000" cy="6088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8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9144000" cy="680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videoplayback (42)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3497"/>
            <a:ext cx="9069253" cy="6829103"/>
          </a:xfrm>
        </p:spPr>
      </p:pic>
    </p:spTree>
    <p:extLst>
      <p:ext uri="{BB962C8B-B14F-4D97-AF65-F5344CB8AC3E}">
        <p14:creationId xmlns:p14="http://schemas.microsoft.com/office/powerpoint/2010/main" val="1157344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716"/>
            <a:ext cx="9144000" cy="680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Giới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thiệu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truyện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và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kể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diễn</a:t>
            </a:r>
            <a:r>
              <a:rPr lang="en-US" sz="4400" dirty="0">
                <a:solidFill>
                  <a:srgbClr val="FF0000"/>
                </a:solidFill>
                <a:ea typeface="+mj-ea"/>
                <a:cs typeface="+mj-cs"/>
              </a:rPr>
              <a:t> </a:t>
            </a:r>
            <a:r>
              <a:rPr lang="en-US" sz="4400" dirty="0" err="1">
                <a:solidFill>
                  <a:srgbClr val="FF0000"/>
                </a:solidFill>
                <a:ea typeface="+mj-ea"/>
                <a:cs typeface="+mj-cs"/>
              </a:rPr>
              <a:t>cảm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177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8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2645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05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6356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546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" y="0"/>
            <a:ext cx="9139177" cy="68543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120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4" y="6752"/>
            <a:ext cx="9134997" cy="6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79320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56</Words>
  <Application>Microsoft Office PowerPoint</Application>
  <PresentationFormat>On-screen Show (4:3)</PresentationFormat>
  <Paragraphs>13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Giới thiệu truyện và kể diễn cảm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Đàm thoại trích dẫn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Welcome</dc:creator>
  <cp:lastModifiedBy>Hi</cp:lastModifiedBy>
  <cp:revision>56</cp:revision>
  <dcterms:created xsi:type="dcterms:W3CDTF">2019-01-05T03:30:36Z</dcterms:created>
  <dcterms:modified xsi:type="dcterms:W3CDTF">2023-07-29T13:58:43Z</dcterms:modified>
</cp:coreProperties>
</file>