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83" r:id="rId4"/>
    <p:sldId id="284" r:id="rId5"/>
    <p:sldId id="285" r:id="rId6"/>
    <p:sldId id="286" r:id="rId7"/>
    <p:sldId id="287" r:id="rId8"/>
    <p:sldId id="288" r:id="rId9"/>
    <p:sldId id="264" r:id="rId10"/>
    <p:sldId id="289" r:id="rId11"/>
    <p:sldId id="28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solidFill>
                  <a:srgbClr val="38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282BF-D72F-78F9-1780-1D240727A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1524000" cy="15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E01CF-6A49-6D93-C780-29EB040A3467}"/>
              </a:ext>
            </a:extLst>
          </p:cNvPr>
          <p:cNvSpPr txBox="1"/>
          <p:nvPr/>
        </p:nvSpPr>
        <p:spPr>
          <a:xfrm>
            <a:off x="2921794" y="5875703"/>
            <a:ext cx="467201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43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75470" cy="6858000"/>
          </a:xfrm>
        </p:spPr>
      </p:pic>
    </p:spTree>
    <p:extLst>
      <p:ext uri="{BB962C8B-B14F-4D97-AF65-F5344CB8AC3E}">
        <p14:creationId xmlns:p14="http://schemas.microsoft.com/office/powerpoint/2010/main" val="309313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36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87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3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1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84"/>
            <a:ext cx="9176512" cy="688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46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3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51</Words>
  <Application>Microsoft Office PowerPoint</Application>
  <PresentationFormat>On-screen Show (4:3)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43</cp:revision>
  <dcterms:created xsi:type="dcterms:W3CDTF">2019-01-05T03:30:36Z</dcterms:created>
  <dcterms:modified xsi:type="dcterms:W3CDTF">2023-08-02T13:02:34Z</dcterms:modified>
</cp:coreProperties>
</file>