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965A-5986-C041-5DC6-6EADAB3E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AFDE28-B530-A9D4-CF26-10CA970A7C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21378-F9FB-4E19-37B6-36F673F4F96C}"/>
              </a:ext>
            </a:extLst>
          </p:cNvPr>
          <p:cNvSpPr txBox="1"/>
          <p:nvPr/>
        </p:nvSpPr>
        <p:spPr>
          <a:xfrm>
            <a:off x="457200" y="288925"/>
            <a:ext cx="822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vi-VN" altLang="en-US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HOA 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ƯỚN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DƯƠN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endParaRPr lang="vi-V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561C1-0B14-CA19-F042-D448FB7B94BB}"/>
              </a:ext>
            </a:extLst>
          </p:cNvPr>
          <p:cNvSpPr txBox="1"/>
          <p:nvPr/>
        </p:nvSpPr>
        <p:spPr>
          <a:xfrm>
            <a:off x="381000" y="2321720"/>
            <a:ext cx="8382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HỌC</a:t>
            </a:r>
          </a:p>
          <a:p>
            <a:pPr marL="457200" lvl="0" indent="-457200" algn="ctr">
              <a:buFontTx/>
              <a:buChar char="-"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Khi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dạy:Nguyễn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Khánh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Hòa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87808-1D62-D27B-29E9-B084672E406A}"/>
              </a:ext>
            </a:extLst>
          </p:cNvPr>
          <p:cNvSpPr txBox="1"/>
          <p:nvPr/>
        </p:nvSpPr>
        <p:spPr>
          <a:xfrm>
            <a:off x="3581400" y="5818207"/>
            <a:ext cx="467201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53DDC0-AACA-0F8A-CEDD-0BF82A66A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14932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1545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: “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vắng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Giới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®­a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t­ư¬i cư­êi 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ng­ưêi th©n cña m×nh nhÐ . Chóng m×nh cã thÓ vÏ «ng bµ , bè mÑ hoÆc ng­ưêi 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659563" cy="40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919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854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ưêng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®ư­êng vÒ nhµ bè cßn mua mét bã hoa t­ư¬i thËt  ®Ñp n÷a 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268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762</Words>
  <Application>Microsoft Office PowerPoint</Application>
  <PresentationFormat>On-screen Show (4:3)</PresentationFormat>
  <Paragraphs>21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.VnAvantH</vt:lpstr>
      <vt:lpstr>.VnTime</vt:lpstr>
      <vt:lpstr>Arial</vt:lpstr>
      <vt:lpstr>Calibri</vt:lpstr>
      <vt:lpstr>Times New Roman</vt:lpstr>
      <vt:lpstr>Office Theme</vt:lpstr>
      <vt:lpstr>PowerPoint Presentation</vt:lpstr>
      <vt:lpstr>Hát và vận động: “ Mẹ đi vắng”</vt:lpstr>
      <vt:lpstr> Giới thiệu truyện và kể chuyện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16</cp:revision>
  <dcterms:created xsi:type="dcterms:W3CDTF">2018-11-08T09:32:13Z</dcterms:created>
  <dcterms:modified xsi:type="dcterms:W3CDTF">2023-07-29T13:54:05Z</dcterms:modified>
</cp:coreProperties>
</file>