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9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8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5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7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2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1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2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3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1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9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97081-CA85-47BA-8BD9-09EF772DD60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2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8D8FC-53E2-8FE3-B25A-B65FEEB3D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215C729-E684-A1E3-FD0C-D10A4F51D2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3C146-3577-B99E-7B8A-123F1A852276}"/>
              </a:ext>
            </a:extLst>
          </p:cNvPr>
          <p:cNvSpPr txBox="1"/>
          <p:nvPr/>
        </p:nvSpPr>
        <p:spPr>
          <a:xfrm>
            <a:off x="685800" y="346165"/>
            <a:ext cx="769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HƯỚNG DƯƠNG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1CE31-941D-00AE-6941-4C97C9CBF66E}"/>
              </a:ext>
            </a:extLst>
          </p:cNvPr>
          <p:cNvSpPr txBox="1"/>
          <p:nvPr/>
        </p:nvSpPr>
        <p:spPr>
          <a:xfrm>
            <a:off x="685800" y="2413338"/>
            <a:ext cx="7696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HỌC</a:t>
            </a:r>
          </a:p>
          <a:p>
            <a:pPr lvl="0"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“Hai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 algn="ctr"/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8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FDB63-750E-1EC0-2B58-562BC226D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106" y="1177162"/>
            <a:ext cx="1254294" cy="12542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33BC9C-C5F2-6796-AEFA-4BA0ED29D4D5}"/>
              </a:ext>
            </a:extLst>
          </p:cNvPr>
          <p:cNvSpPr txBox="1"/>
          <p:nvPr/>
        </p:nvSpPr>
        <p:spPr>
          <a:xfrm>
            <a:off x="2921794" y="5875703"/>
            <a:ext cx="467201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</p:txBody>
      </p:sp>
    </p:spTree>
    <p:extLst>
      <p:ext uri="{BB962C8B-B14F-4D97-AF65-F5344CB8AC3E}">
        <p14:creationId xmlns:p14="http://schemas.microsoft.com/office/powerpoint/2010/main" val="2502696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206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65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-6927"/>
            <a:ext cx="9137073" cy="685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12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30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873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46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6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906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058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80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88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trẻ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câu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dao</a:t>
            </a:r>
            <a:r>
              <a:rPr lang="en-US" dirty="0">
                <a:solidFill>
                  <a:srgbClr val="FF0000"/>
                </a:solidFill>
              </a:rPr>
              <a:t>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như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chân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Rách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đùm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rở</a:t>
            </a:r>
            <a:r>
              <a:rPr lang="en-US" dirty="0">
                <a:solidFill>
                  <a:srgbClr val="FF0000"/>
                </a:solidFill>
              </a:rPr>
              <a:t> hay </a:t>
            </a:r>
            <a:r>
              <a:rPr lang="en-US" dirty="0" err="1">
                <a:solidFill>
                  <a:srgbClr val="FF0000"/>
                </a:solidFill>
              </a:rPr>
              <a:t>đỡ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đần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774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95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763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03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4" y="-6927"/>
            <a:ext cx="9153236" cy="686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11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8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6927"/>
            <a:ext cx="9134764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81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18"/>
            <a:ext cx="9184024" cy="688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020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4" y="0"/>
            <a:ext cx="9162473" cy="687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827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dẫn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theo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nội</a:t>
            </a:r>
            <a:r>
              <a:rPr lang="en-US" dirty="0">
                <a:solidFill>
                  <a:srgbClr val="FF0000"/>
                </a:solidFill>
              </a:rPr>
              <a:t> dung </a:t>
            </a:r>
            <a:r>
              <a:rPr lang="en-US" dirty="0" err="1">
                <a:solidFill>
                  <a:srgbClr val="FF0000"/>
                </a:solidFill>
              </a:rPr>
              <a:t>truyện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Giới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thiệu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diễn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cảm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75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diễn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trẻ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0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30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66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271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34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24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831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90</Words>
  <Application>Microsoft Office PowerPoint</Application>
  <PresentationFormat>On-screen Show (4:3)</PresentationFormat>
  <Paragraphs>12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PowerPoint Presentation</vt:lpstr>
      <vt:lpstr>Cô và trẻ cùng đọc câu ca dao: Anh em như thể tay chân Rách lành đùm bọc rở hay đỡ đần</vt:lpstr>
      <vt:lpstr>Giới thiệu truyện và kể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 theo nội dung truyện</vt:lpstr>
      <vt:lpstr>Cô diễn rối cho trẻ xem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9</cp:revision>
  <dcterms:created xsi:type="dcterms:W3CDTF">2018-11-10T01:59:52Z</dcterms:created>
  <dcterms:modified xsi:type="dcterms:W3CDTF">2023-08-01T15:14:59Z</dcterms:modified>
</cp:coreProperties>
</file>