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56" r:id="rId4"/>
    <p:sldId id="267" r:id="rId5"/>
    <p:sldId id="268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HƯỚNG DƯƠNG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NGÔN NGỮ</a:t>
            </a:r>
          </a:p>
          <a:p>
            <a:pPr marL="457200" lvl="0" indent="-457200"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Khánh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A3BDB-D410-EEB9-AA6C-DE9A2D3D39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5" y="1143000"/>
            <a:ext cx="1447800" cy="1447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3FD0C4-88CD-B3F7-E34E-4A5689A46173}"/>
              </a:ext>
            </a:extLst>
          </p:cNvPr>
          <p:cNvSpPr txBox="1"/>
          <p:nvPr/>
        </p:nvSpPr>
        <p:spPr>
          <a:xfrm>
            <a:off x="3276600" y="5558034"/>
            <a:ext cx="4672012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2022-2023</a:t>
            </a:r>
          </a:p>
        </p:txBody>
      </p:sp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Hát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VĐ </a:t>
            </a:r>
            <a:r>
              <a:rPr lang="en-US" dirty="0" err="1">
                <a:solidFill>
                  <a:srgbClr val="FF0000"/>
                </a:solidFill>
              </a:rPr>
              <a:t>bài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Trời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nắng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mưa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TroiNangTroiMua-V.A-2802169_hq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4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2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truyện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và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kể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diễn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09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45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4618"/>
            <a:ext cx="9127836" cy="67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Đàm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thoại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3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64</Words>
  <Application>Microsoft Office PowerPoint</Application>
  <PresentationFormat>On-screen Show (4:3)</PresentationFormat>
  <Paragraphs>13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Hi</cp:lastModifiedBy>
  <cp:revision>20</cp:revision>
  <dcterms:created xsi:type="dcterms:W3CDTF">2019-01-05T03:30:36Z</dcterms:created>
  <dcterms:modified xsi:type="dcterms:W3CDTF">2023-08-01T14:58:58Z</dcterms:modified>
</cp:coreProperties>
</file>