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68" r:id="rId4"/>
    <p:sldId id="266" r:id="rId5"/>
    <p:sldId id="267" r:id="rId6"/>
    <p:sldId id="269" r:id="rId7"/>
    <p:sldId id="270" r:id="rId8"/>
    <p:sldId id="271" r:id="rId9"/>
    <p:sldId id="27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48FD4-EFF9-4581-9997-C76019B0626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316B-9C7D-433B-AE62-27FDD7D3D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7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316B-9C7D-433B-AE62-27FDD7D3D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4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6B09D6-5054-FC17-8F34-574DAEE7D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7" y="1066800"/>
            <a:ext cx="1571625" cy="1571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C6DDB9-9428-8E3E-5BC3-37B6910F4D93}"/>
              </a:ext>
            </a:extLst>
          </p:cNvPr>
          <p:cNvSpPr txBox="1"/>
          <p:nvPr/>
        </p:nvSpPr>
        <p:spPr>
          <a:xfrm>
            <a:off x="3200400" y="5930114"/>
            <a:ext cx="4672012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2022-2023</a:t>
            </a: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Đàm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thoại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đọc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" y="0"/>
            <a:ext cx="9111673" cy="683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59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76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2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06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64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91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4" y="0"/>
            <a:ext cx="9162473" cy="68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91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251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54</Words>
  <Application>Microsoft Office PowerPoint</Application>
  <PresentationFormat>On-screen Show (4:3)</PresentationFormat>
  <Paragraphs>13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Hi</cp:lastModifiedBy>
  <cp:revision>29</cp:revision>
  <dcterms:created xsi:type="dcterms:W3CDTF">2019-01-05T03:30:36Z</dcterms:created>
  <dcterms:modified xsi:type="dcterms:W3CDTF">2023-07-29T13:14:42Z</dcterms:modified>
</cp:coreProperties>
</file>