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7" r:id="rId5"/>
    <p:sldId id="25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1916-2969-E25B-C54A-50D5EAA4F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1619250" cy="1619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A73AD-46A0-4965-BF57-F4B7D2A2B967}"/>
              </a:ext>
            </a:extLst>
          </p:cNvPr>
          <p:cNvSpPr txBox="1"/>
          <p:nvPr/>
        </p:nvSpPr>
        <p:spPr>
          <a:xfrm>
            <a:off x="3200400" y="5930114"/>
            <a:ext cx="467201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Welcome\Pictures\755cf13592fa77a42e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Welcome\Pictures\03dacd4eaf814adf1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31</cp:revision>
  <dcterms:created xsi:type="dcterms:W3CDTF">2019-01-05T03:30:36Z</dcterms:created>
  <dcterms:modified xsi:type="dcterms:W3CDTF">2023-08-01T14:06:02Z</dcterms:modified>
</cp:coreProperties>
</file>