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5" r:id="rId4"/>
    <p:sldId id="266" r:id="rId5"/>
    <p:sldId id="267" r:id="rId6"/>
    <p:sldId id="271" r:id="rId7"/>
    <p:sldId id="268" r:id="rId8"/>
    <p:sldId id="269" r:id="rId9"/>
    <p:sldId id="270" r:id="rId10"/>
    <p:sldId id="272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HƯỚNG DƯƠNG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marL="457200" lvl="0" indent="-457200" algn="ctr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Noel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?”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vi-VN" altLang="en-US" sz="3200" dirty="0">
              <a:solidFill>
                <a:srgbClr val="FF0000"/>
              </a:solidFill>
            </a:endParaRPr>
          </a:p>
          <a:p>
            <a:pPr lvl="0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31A911-D33C-C869-2633-B9B16664DD7A}"/>
              </a:ext>
            </a:extLst>
          </p:cNvPr>
          <p:cNvSpPr txBox="1"/>
          <p:nvPr/>
        </p:nvSpPr>
        <p:spPr>
          <a:xfrm>
            <a:off x="3200400" y="5930114"/>
            <a:ext cx="4672012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DB2BEC-4E9F-5841-ACC0-2863080B8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1066800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0" y="0"/>
            <a:ext cx="91512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914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Đàm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thoại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bài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thơ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đọc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27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52" y="0"/>
            <a:ext cx="91632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147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13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0"/>
            <a:ext cx="9136626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97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368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845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180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54</Words>
  <Application>Microsoft Office PowerPoint</Application>
  <PresentationFormat>On-screen Show (4:3)</PresentationFormat>
  <Paragraphs>13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31</cp:revision>
  <dcterms:created xsi:type="dcterms:W3CDTF">2019-01-05T03:30:36Z</dcterms:created>
  <dcterms:modified xsi:type="dcterms:W3CDTF">2023-07-29T13:04:22Z</dcterms:modified>
</cp:coreProperties>
</file>