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13"/>
  </p:notesMasterIdLst>
  <p:sldIdLst>
    <p:sldId id="360" r:id="rId3"/>
    <p:sldId id="275" r:id="rId4"/>
    <p:sldId id="276" r:id="rId5"/>
    <p:sldId id="266" r:id="rId6"/>
    <p:sldId id="264" r:id="rId7"/>
    <p:sldId id="267" r:id="rId8"/>
    <p:sldId id="269" r:id="rId9"/>
    <p:sldId id="271" r:id="rId10"/>
    <p:sldId id="273" r:id="rId11"/>
    <p:sldId id="27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9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1028D9-43B9-4762-811B-3A77FD345AF4}" type="datetimeFigureOut">
              <a:rPr lang="en-US" smtClean="0"/>
              <a:t>7/29/2023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D0B27F-D3B3-488E-B9FF-95E6A8FD1413}" type="slidenum">
              <a:rPr lang="en-US" smtClean="0"/>
              <a:t>‹#›</a:t>
            </a:fld>
            <a:endParaRPr lang="en-US"/>
          </a:p>
        </p:txBody>
      </p:sp>
    </p:spTree>
    <p:extLst>
      <p:ext uri="{BB962C8B-B14F-4D97-AF65-F5344CB8AC3E}">
        <p14:creationId xmlns:p14="http://schemas.microsoft.com/office/powerpoint/2010/main" val="1401293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55FAB403-3729-D6CA-F230-F1A7E9D62BD6}"/>
              </a:ext>
            </a:extLst>
          </p:cNvPr>
          <p:cNvSpPr>
            <a:spLocks noGrp="1" noRot="1" noChangeAspect="1" noTextEdit="1"/>
          </p:cNvSpPr>
          <p:nvPr>
            <p:ph type="sldImg"/>
          </p:nvPr>
        </p:nvSpPr>
        <p:spPr>
          <a:ln/>
        </p:spPr>
      </p:sp>
      <p:sp>
        <p:nvSpPr>
          <p:cNvPr id="52227" name="Notes Placeholder 2">
            <a:extLst>
              <a:ext uri="{FF2B5EF4-FFF2-40B4-BE49-F238E27FC236}">
                <a16:creationId xmlns:a16="http://schemas.microsoft.com/office/drawing/2014/main" id="{711FE24A-1296-78A2-1E14-674A4E065B0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2228" name="Slide Number Placeholder 3">
            <a:extLst>
              <a:ext uri="{FF2B5EF4-FFF2-40B4-BE49-F238E27FC236}">
                <a16:creationId xmlns:a16="http://schemas.microsoft.com/office/drawing/2014/main" id="{712A070F-EBAF-3DDA-17E9-DC4E9C8AFEFB}"/>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B47CC91-F734-48E7-8ECA-76D0FC4B1418}"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7879BC0-A464-44DA-B374-3F784690B051}" type="datetimeFigureOut">
              <a:rPr lang="en-US" smtClean="0"/>
              <a:t>7/29/2023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E2DBF-BFA3-4A14-908F-E16FEC639B20}" type="slidenum">
              <a:rPr lang="en-US" smtClean="0"/>
              <a:t>‹#›</a:t>
            </a:fld>
            <a:endParaRPr lang="en-US"/>
          </a:p>
        </p:txBody>
      </p:sp>
    </p:spTree>
    <p:extLst>
      <p:ext uri="{BB962C8B-B14F-4D97-AF65-F5344CB8AC3E}">
        <p14:creationId xmlns:p14="http://schemas.microsoft.com/office/powerpoint/2010/main" val="2185559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879BC0-A464-44DA-B374-3F784690B051}" type="datetimeFigureOut">
              <a:rPr lang="en-US" smtClean="0"/>
              <a:t>7/29/2023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E2DBF-BFA3-4A14-908F-E16FEC639B20}" type="slidenum">
              <a:rPr lang="en-US" smtClean="0"/>
              <a:t>‹#›</a:t>
            </a:fld>
            <a:endParaRPr lang="en-US"/>
          </a:p>
        </p:txBody>
      </p:sp>
    </p:spTree>
    <p:extLst>
      <p:ext uri="{BB962C8B-B14F-4D97-AF65-F5344CB8AC3E}">
        <p14:creationId xmlns:p14="http://schemas.microsoft.com/office/powerpoint/2010/main" val="3767352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879BC0-A464-44DA-B374-3F784690B051}" type="datetimeFigureOut">
              <a:rPr lang="en-US" smtClean="0"/>
              <a:t>7/29/2023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E2DBF-BFA3-4A14-908F-E16FEC639B20}" type="slidenum">
              <a:rPr lang="en-US" smtClean="0"/>
              <a:t>‹#›</a:t>
            </a:fld>
            <a:endParaRPr lang="en-US"/>
          </a:p>
        </p:txBody>
      </p:sp>
    </p:spTree>
    <p:extLst>
      <p:ext uri="{BB962C8B-B14F-4D97-AF65-F5344CB8AC3E}">
        <p14:creationId xmlns:p14="http://schemas.microsoft.com/office/powerpoint/2010/main" val="2454218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DB3D19E5-FFE0-01F6-97D3-B9951CD99CB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48C960C4-2FC7-C187-C422-4C66C205CB1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6D67B78-24DA-A95C-9E76-BAD01DA0FE28}"/>
              </a:ext>
            </a:extLst>
          </p:cNvPr>
          <p:cNvSpPr>
            <a:spLocks noGrp="1"/>
          </p:cNvSpPr>
          <p:nvPr>
            <p:ph type="sldNum" sz="quarter" idx="12"/>
          </p:nvPr>
        </p:nvSpPr>
        <p:spPr/>
        <p:txBody>
          <a:bodyPr/>
          <a:lstStyle>
            <a:lvl1pPr>
              <a:defRPr/>
            </a:lvl1pPr>
          </a:lstStyle>
          <a:p>
            <a:fld id="{FDC7475D-90CD-421A-BFE0-BB06D6D8FC28}" type="slidenum">
              <a:rPr lang="en-US" altLang="en-US"/>
              <a:pPr/>
              <a:t>‹#›</a:t>
            </a:fld>
            <a:endParaRPr lang="en-US" altLang="en-US"/>
          </a:p>
        </p:txBody>
      </p:sp>
    </p:spTree>
    <p:extLst>
      <p:ext uri="{BB962C8B-B14F-4D97-AF65-F5344CB8AC3E}">
        <p14:creationId xmlns:p14="http://schemas.microsoft.com/office/powerpoint/2010/main" val="22569357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2CBBBF-6E4C-E16C-6FDC-428BA0D787F0}"/>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1DE6C876-51D8-ACC0-2030-70C543EDD2A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BCA91BB-5100-455C-5356-019B9859BBD9}"/>
              </a:ext>
            </a:extLst>
          </p:cNvPr>
          <p:cNvSpPr>
            <a:spLocks noGrp="1"/>
          </p:cNvSpPr>
          <p:nvPr>
            <p:ph type="sldNum" sz="quarter" idx="12"/>
          </p:nvPr>
        </p:nvSpPr>
        <p:spPr/>
        <p:txBody>
          <a:bodyPr/>
          <a:lstStyle>
            <a:lvl1pPr>
              <a:defRPr/>
            </a:lvl1pPr>
          </a:lstStyle>
          <a:p>
            <a:fld id="{E4181087-CBAE-44C8-A3EA-97B94AB84A81}" type="slidenum">
              <a:rPr lang="en-US" altLang="en-US"/>
              <a:pPr/>
              <a:t>‹#›</a:t>
            </a:fld>
            <a:endParaRPr lang="en-US" altLang="en-US"/>
          </a:p>
        </p:txBody>
      </p:sp>
    </p:spTree>
    <p:extLst>
      <p:ext uri="{BB962C8B-B14F-4D97-AF65-F5344CB8AC3E}">
        <p14:creationId xmlns:p14="http://schemas.microsoft.com/office/powerpoint/2010/main" val="30537487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0E0603E-F15F-2357-2309-F555D17F5C7E}"/>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B683ED1D-585D-0588-A7BF-3C1AE452B0D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4DB4324-B929-4E72-C8A1-B9E48562DF6F}"/>
              </a:ext>
            </a:extLst>
          </p:cNvPr>
          <p:cNvSpPr>
            <a:spLocks noGrp="1"/>
          </p:cNvSpPr>
          <p:nvPr>
            <p:ph type="sldNum" sz="quarter" idx="12"/>
          </p:nvPr>
        </p:nvSpPr>
        <p:spPr/>
        <p:txBody>
          <a:bodyPr/>
          <a:lstStyle>
            <a:lvl1pPr>
              <a:defRPr/>
            </a:lvl1pPr>
          </a:lstStyle>
          <a:p>
            <a:fld id="{8D63F5E2-BEDA-44EF-AFE0-2D279B087013}" type="slidenum">
              <a:rPr lang="en-US" altLang="en-US"/>
              <a:pPr/>
              <a:t>‹#›</a:t>
            </a:fld>
            <a:endParaRPr lang="en-US" altLang="en-US"/>
          </a:p>
        </p:txBody>
      </p:sp>
    </p:spTree>
    <p:extLst>
      <p:ext uri="{BB962C8B-B14F-4D97-AF65-F5344CB8AC3E}">
        <p14:creationId xmlns:p14="http://schemas.microsoft.com/office/powerpoint/2010/main" val="29542627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0C35D398-3EAA-0A47-55E8-0C5CCBCC91BB}"/>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C4F83B3A-294A-22E9-BA1D-5E6C1E132AC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9466181-FA9D-2F92-B424-B066D530575B}"/>
              </a:ext>
            </a:extLst>
          </p:cNvPr>
          <p:cNvSpPr>
            <a:spLocks noGrp="1"/>
          </p:cNvSpPr>
          <p:nvPr>
            <p:ph type="sldNum" sz="quarter" idx="12"/>
          </p:nvPr>
        </p:nvSpPr>
        <p:spPr/>
        <p:txBody>
          <a:bodyPr/>
          <a:lstStyle>
            <a:lvl1pPr>
              <a:defRPr/>
            </a:lvl1pPr>
          </a:lstStyle>
          <a:p>
            <a:fld id="{6FDBBFAF-BE0B-4012-8D09-9EE4B689826A}" type="slidenum">
              <a:rPr lang="en-US" altLang="en-US"/>
              <a:pPr/>
              <a:t>‹#›</a:t>
            </a:fld>
            <a:endParaRPr lang="en-US" altLang="en-US"/>
          </a:p>
        </p:txBody>
      </p:sp>
    </p:spTree>
    <p:extLst>
      <p:ext uri="{BB962C8B-B14F-4D97-AF65-F5344CB8AC3E}">
        <p14:creationId xmlns:p14="http://schemas.microsoft.com/office/powerpoint/2010/main" val="24490219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70AB6863-6DED-7433-F35A-05C36B4825E4}"/>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AC26A433-DA64-D2D2-1AEF-3C78CC4DB7E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E31C5CD4-8A30-0EFB-F810-0CFFEF9052DF}"/>
              </a:ext>
            </a:extLst>
          </p:cNvPr>
          <p:cNvSpPr>
            <a:spLocks noGrp="1"/>
          </p:cNvSpPr>
          <p:nvPr>
            <p:ph type="sldNum" sz="quarter" idx="12"/>
          </p:nvPr>
        </p:nvSpPr>
        <p:spPr/>
        <p:txBody>
          <a:bodyPr/>
          <a:lstStyle>
            <a:lvl1pPr>
              <a:defRPr/>
            </a:lvl1pPr>
          </a:lstStyle>
          <a:p>
            <a:fld id="{F68FAC63-A172-49C7-BE13-7BD6A20A7A58}" type="slidenum">
              <a:rPr lang="en-US" altLang="en-US"/>
              <a:pPr/>
              <a:t>‹#›</a:t>
            </a:fld>
            <a:endParaRPr lang="en-US" altLang="en-US"/>
          </a:p>
        </p:txBody>
      </p:sp>
    </p:spTree>
    <p:extLst>
      <p:ext uri="{BB962C8B-B14F-4D97-AF65-F5344CB8AC3E}">
        <p14:creationId xmlns:p14="http://schemas.microsoft.com/office/powerpoint/2010/main" val="32486471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BA9C6E1E-B338-FE68-7016-70726DC6CBA9}"/>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FECF9ADC-CB91-3F0F-8F76-E516DEEC79C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AFC7D6DD-665F-57BE-3A28-349FC6738CA6}"/>
              </a:ext>
            </a:extLst>
          </p:cNvPr>
          <p:cNvSpPr>
            <a:spLocks noGrp="1"/>
          </p:cNvSpPr>
          <p:nvPr>
            <p:ph type="sldNum" sz="quarter" idx="12"/>
          </p:nvPr>
        </p:nvSpPr>
        <p:spPr/>
        <p:txBody>
          <a:bodyPr/>
          <a:lstStyle>
            <a:lvl1pPr>
              <a:defRPr/>
            </a:lvl1pPr>
          </a:lstStyle>
          <a:p>
            <a:fld id="{56B22C3B-AE46-465E-810C-6A9E472E44EE}" type="slidenum">
              <a:rPr lang="en-US" altLang="en-US"/>
              <a:pPr/>
              <a:t>‹#›</a:t>
            </a:fld>
            <a:endParaRPr lang="en-US" altLang="en-US"/>
          </a:p>
        </p:txBody>
      </p:sp>
    </p:spTree>
    <p:extLst>
      <p:ext uri="{BB962C8B-B14F-4D97-AF65-F5344CB8AC3E}">
        <p14:creationId xmlns:p14="http://schemas.microsoft.com/office/powerpoint/2010/main" val="37206604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D466559-3A57-3547-2359-04DC7FB6B538}"/>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5E40C90A-E321-B31A-F9E5-FBD7AF868BCB}"/>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0BB894AF-C374-1426-80CB-C603A644ED37}"/>
              </a:ext>
            </a:extLst>
          </p:cNvPr>
          <p:cNvSpPr>
            <a:spLocks noGrp="1"/>
          </p:cNvSpPr>
          <p:nvPr>
            <p:ph type="sldNum" sz="quarter" idx="12"/>
          </p:nvPr>
        </p:nvSpPr>
        <p:spPr/>
        <p:txBody>
          <a:bodyPr/>
          <a:lstStyle>
            <a:lvl1pPr>
              <a:defRPr/>
            </a:lvl1pPr>
          </a:lstStyle>
          <a:p>
            <a:fld id="{D09F90A0-6E81-481C-9BA9-AC777E94ED36}" type="slidenum">
              <a:rPr lang="en-US" altLang="en-US"/>
              <a:pPr/>
              <a:t>‹#›</a:t>
            </a:fld>
            <a:endParaRPr lang="en-US" altLang="en-US"/>
          </a:p>
        </p:txBody>
      </p:sp>
    </p:spTree>
    <p:extLst>
      <p:ext uri="{BB962C8B-B14F-4D97-AF65-F5344CB8AC3E}">
        <p14:creationId xmlns:p14="http://schemas.microsoft.com/office/powerpoint/2010/main" val="8081635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53297E7F-7CA2-C4A1-DA34-79E13F6EB134}"/>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3EAD527A-4517-F82E-0167-98EED062A02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8B7F85B-08E2-5D8F-E1B2-0578EE1979D0}"/>
              </a:ext>
            </a:extLst>
          </p:cNvPr>
          <p:cNvSpPr>
            <a:spLocks noGrp="1"/>
          </p:cNvSpPr>
          <p:nvPr>
            <p:ph type="sldNum" sz="quarter" idx="12"/>
          </p:nvPr>
        </p:nvSpPr>
        <p:spPr/>
        <p:txBody>
          <a:bodyPr/>
          <a:lstStyle>
            <a:lvl1pPr>
              <a:defRPr/>
            </a:lvl1pPr>
          </a:lstStyle>
          <a:p>
            <a:fld id="{61AEFA84-63B5-4307-A9AD-99DED6D49955}" type="slidenum">
              <a:rPr lang="en-US" altLang="en-US"/>
              <a:pPr/>
              <a:t>‹#›</a:t>
            </a:fld>
            <a:endParaRPr lang="en-US" altLang="en-US"/>
          </a:p>
        </p:txBody>
      </p:sp>
    </p:spTree>
    <p:extLst>
      <p:ext uri="{BB962C8B-B14F-4D97-AF65-F5344CB8AC3E}">
        <p14:creationId xmlns:p14="http://schemas.microsoft.com/office/powerpoint/2010/main" val="2543050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879BC0-A464-44DA-B374-3F784690B051}" type="datetimeFigureOut">
              <a:rPr lang="en-US" smtClean="0"/>
              <a:t>7/29/2023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E2DBF-BFA3-4A14-908F-E16FEC639B20}" type="slidenum">
              <a:rPr lang="en-US" smtClean="0"/>
              <a:t>‹#›</a:t>
            </a:fld>
            <a:endParaRPr lang="en-US"/>
          </a:p>
        </p:txBody>
      </p:sp>
    </p:spTree>
    <p:extLst>
      <p:ext uri="{BB962C8B-B14F-4D97-AF65-F5344CB8AC3E}">
        <p14:creationId xmlns:p14="http://schemas.microsoft.com/office/powerpoint/2010/main" val="412759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2D9FB167-5214-FA46-BE92-F89C0F26B7BE}"/>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F333EB1D-800B-7B31-50D7-72C0D822091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D0BAACF-BAF2-D78E-16F9-E9C5B45F8982}"/>
              </a:ext>
            </a:extLst>
          </p:cNvPr>
          <p:cNvSpPr>
            <a:spLocks noGrp="1"/>
          </p:cNvSpPr>
          <p:nvPr>
            <p:ph type="sldNum" sz="quarter" idx="12"/>
          </p:nvPr>
        </p:nvSpPr>
        <p:spPr/>
        <p:txBody>
          <a:bodyPr/>
          <a:lstStyle>
            <a:lvl1pPr>
              <a:defRPr/>
            </a:lvl1pPr>
          </a:lstStyle>
          <a:p>
            <a:fld id="{E3456BB4-4E0D-4302-9CE4-31F95CDB3CD3}" type="slidenum">
              <a:rPr lang="en-US" altLang="en-US"/>
              <a:pPr/>
              <a:t>‹#›</a:t>
            </a:fld>
            <a:endParaRPr lang="en-US" altLang="en-US"/>
          </a:p>
        </p:txBody>
      </p:sp>
    </p:spTree>
    <p:extLst>
      <p:ext uri="{BB962C8B-B14F-4D97-AF65-F5344CB8AC3E}">
        <p14:creationId xmlns:p14="http://schemas.microsoft.com/office/powerpoint/2010/main" val="3518606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7D3AF7-6F4D-3CBB-8D13-36A1030CD2A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4F0E133B-EEC0-EEDE-207A-BFCE143E421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99AF064-7D9B-2765-09BE-48071C032DDA}"/>
              </a:ext>
            </a:extLst>
          </p:cNvPr>
          <p:cNvSpPr>
            <a:spLocks noGrp="1"/>
          </p:cNvSpPr>
          <p:nvPr>
            <p:ph type="sldNum" sz="quarter" idx="12"/>
          </p:nvPr>
        </p:nvSpPr>
        <p:spPr/>
        <p:txBody>
          <a:bodyPr/>
          <a:lstStyle>
            <a:lvl1pPr>
              <a:defRPr/>
            </a:lvl1pPr>
          </a:lstStyle>
          <a:p>
            <a:fld id="{A0170957-19BB-4300-9BDF-D214CA3D87E7}" type="slidenum">
              <a:rPr lang="en-US" altLang="en-US"/>
              <a:pPr/>
              <a:t>‹#›</a:t>
            </a:fld>
            <a:endParaRPr lang="en-US" altLang="en-US"/>
          </a:p>
        </p:txBody>
      </p:sp>
    </p:spTree>
    <p:extLst>
      <p:ext uri="{BB962C8B-B14F-4D97-AF65-F5344CB8AC3E}">
        <p14:creationId xmlns:p14="http://schemas.microsoft.com/office/powerpoint/2010/main" val="35919070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98DE43-6082-81E4-A789-C1E1572A903A}"/>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1398670C-B1E4-F75F-A90E-B72C2F32035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1A46E83-AA08-4020-71DD-D6F3A957262E}"/>
              </a:ext>
            </a:extLst>
          </p:cNvPr>
          <p:cNvSpPr>
            <a:spLocks noGrp="1"/>
          </p:cNvSpPr>
          <p:nvPr>
            <p:ph type="sldNum" sz="quarter" idx="12"/>
          </p:nvPr>
        </p:nvSpPr>
        <p:spPr/>
        <p:txBody>
          <a:bodyPr/>
          <a:lstStyle>
            <a:lvl1pPr>
              <a:defRPr/>
            </a:lvl1pPr>
          </a:lstStyle>
          <a:p>
            <a:fld id="{CE3612D5-34CF-4405-8FFE-9D373A95EDD1}" type="slidenum">
              <a:rPr lang="en-US" altLang="en-US"/>
              <a:pPr/>
              <a:t>‹#›</a:t>
            </a:fld>
            <a:endParaRPr lang="en-US" altLang="en-US"/>
          </a:p>
        </p:txBody>
      </p:sp>
    </p:spTree>
    <p:extLst>
      <p:ext uri="{BB962C8B-B14F-4D97-AF65-F5344CB8AC3E}">
        <p14:creationId xmlns:p14="http://schemas.microsoft.com/office/powerpoint/2010/main" val="3727758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879BC0-A464-44DA-B374-3F784690B051}" type="datetimeFigureOut">
              <a:rPr lang="en-US" smtClean="0"/>
              <a:t>7/29/2023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E2DBF-BFA3-4A14-908F-E16FEC639B20}" type="slidenum">
              <a:rPr lang="en-US" smtClean="0"/>
              <a:t>‹#›</a:t>
            </a:fld>
            <a:endParaRPr lang="en-US"/>
          </a:p>
        </p:txBody>
      </p:sp>
    </p:spTree>
    <p:extLst>
      <p:ext uri="{BB962C8B-B14F-4D97-AF65-F5344CB8AC3E}">
        <p14:creationId xmlns:p14="http://schemas.microsoft.com/office/powerpoint/2010/main" val="3470837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879BC0-A464-44DA-B374-3F784690B051}" type="datetimeFigureOut">
              <a:rPr lang="en-US" smtClean="0"/>
              <a:t>7/29/2023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CE2DBF-BFA3-4A14-908F-E16FEC639B20}" type="slidenum">
              <a:rPr lang="en-US" smtClean="0"/>
              <a:t>‹#›</a:t>
            </a:fld>
            <a:endParaRPr lang="en-US"/>
          </a:p>
        </p:txBody>
      </p:sp>
    </p:spTree>
    <p:extLst>
      <p:ext uri="{BB962C8B-B14F-4D97-AF65-F5344CB8AC3E}">
        <p14:creationId xmlns:p14="http://schemas.microsoft.com/office/powerpoint/2010/main" val="3193926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879BC0-A464-44DA-B374-3F784690B051}" type="datetimeFigureOut">
              <a:rPr lang="en-US" smtClean="0"/>
              <a:t>7/29/2023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CE2DBF-BFA3-4A14-908F-E16FEC639B20}" type="slidenum">
              <a:rPr lang="en-US" smtClean="0"/>
              <a:t>‹#›</a:t>
            </a:fld>
            <a:endParaRPr lang="en-US"/>
          </a:p>
        </p:txBody>
      </p:sp>
    </p:spTree>
    <p:extLst>
      <p:ext uri="{BB962C8B-B14F-4D97-AF65-F5344CB8AC3E}">
        <p14:creationId xmlns:p14="http://schemas.microsoft.com/office/powerpoint/2010/main" val="1751174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879BC0-A464-44DA-B374-3F784690B051}" type="datetimeFigureOut">
              <a:rPr lang="en-US" smtClean="0"/>
              <a:t>7/29/2023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CE2DBF-BFA3-4A14-908F-E16FEC639B20}" type="slidenum">
              <a:rPr lang="en-US" smtClean="0"/>
              <a:t>‹#›</a:t>
            </a:fld>
            <a:endParaRPr lang="en-US"/>
          </a:p>
        </p:txBody>
      </p:sp>
    </p:spTree>
    <p:extLst>
      <p:ext uri="{BB962C8B-B14F-4D97-AF65-F5344CB8AC3E}">
        <p14:creationId xmlns:p14="http://schemas.microsoft.com/office/powerpoint/2010/main" val="890243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879BC0-A464-44DA-B374-3F784690B051}" type="datetimeFigureOut">
              <a:rPr lang="en-US" smtClean="0"/>
              <a:t>7/29/2023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CE2DBF-BFA3-4A14-908F-E16FEC639B20}" type="slidenum">
              <a:rPr lang="en-US" smtClean="0"/>
              <a:t>‹#›</a:t>
            </a:fld>
            <a:endParaRPr lang="en-US"/>
          </a:p>
        </p:txBody>
      </p:sp>
    </p:spTree>
    <p:extLst>
      <p:ext uri="{BB962C8B-B14F-4D97-AF65-F5344CB8AC3E}">
        <p14:creationId xmlns:p14="http://schemas.microsoft.com/office/powerpoint/2010/main" val="3133949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879BC0-A464-44DA-B374-3F784690B051}" type="datetimeFigureOut">
              <a:rPr lang="en-US" smtClean="0"/>
              <a:t>7/29/2023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CE2DBF-BFA3-4A14-908F-E16FEC639B20}" type="slidenum">
              <a:rPr lang="en-US" smtClean="0"/>
              <a:t>‹#›</a:t>
            </a:fld>
            <a:endParaRPr lang="en-US"/>
          </a:p>
        </p:txBody>
      </p:sp>
    </p:spTree>
    <p:extLst>
      <p:ext uri="{BB962C8B-B14F-4D97-AF65-F5344CB8AC3E}">
        <p14:creationId xmlns:p14="http://schemas.microsoft.com/office/powerpoint/2010/main" val="1255842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879BC0-A464-44DA-B374-3F784690B051}" type="datetimeFigureOut">
              <a:rPr lang="en-US" smtClean="0"/>
              <a:t>7/29/2023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CE2DBF-BFA3-4A14-908F-E16FEC639B20}" type="slidenum">
              <a:rPr lang="en-US" smtClean="0"/>
              <a:t>‹#›</a:t>
            </a:fld>
            <a:endParaRPr lang="en-US"/>
          </a:p>
        </p:txBody>
      </p:sp>
    </p:spTree>
    <p:extLst>
      <p:ext uri="{BB962C8B-B14F-4D97-AF65-F5344CB8AC3E}">
        <p14:creationId xmlns:p14="http://schemas.microsoft.com/office/powerpoint/2010/main" val="3219663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879BC0-A464-44DA-B374-3F784690B051}" type="datetimeFigureOut">
              <a:rPr lang="en-US" smtClean="0"/>
              <a:t>7/29/2023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CE2DBF-BFA3-4A14-908F-E16FEC639B20}" type="slidenum">
              <a:rPr lang="en-US" smtClean="0"/>
              <a:t>‹#›</a:t>
            </a:fld>
            <a:endParaRPr lang="en-US"/>
          </a:p>
        </p:txBody>
      </p:sp>
    </p:spTree>
    <p:extLst>
      <p:ext uri="{BB962C8B-B14F-4D97-AF65-F5344CB8AC3E}">
        <p14:creationId xmlns:p14="http://schemas.microsoft.com/office/powerpoint/2010/main" val="12411743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itle Placeholder 1">
            <a:extLst>
              <a:ext uri="{FF2B5EF4-FFF2-40B4-BE49-F238E27FC236}">
                <a16:creationId xmlns:a16="http://schemas.microsoft.com/office/drawing/2014/main" id="{78B72803-C975-2718-BBF6-B188EEF5A316}"/>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Text Placeholder 2">
            <a:extLst>
              <a:ext uri="{FF2B5EF4-FFF2-40B4-BE49-F238E27FC236}">
                <a16:creationId xmlns:a16="http://schemas.microsoft.com/office/drawing/2014/main" id="{C60F860E-6D10-8EDB-7969-2C9746F2969A}"/>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5F23F3A-B3F8-FC91-707F-3B5714E7229F}"/>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id="{7C9688E8-BF59-218F-EB84-E32BDFB852D0}"/>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DE1E028A-EFBA-131D-6849-DF89825DFC1F}"/>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E7FD871B-C47A-4702-BCDD-B1C15EF7B58B}" type="slidenum">
              <a:rPr lang="en-US" altLang="en-US"/>
              <a:pPr/>
              <a:t>‹#›</a:t>
            </a:fld>
            <a:endParaRPr lang="en-US" altLang="en-US"/>
          </a:p>
        </p:txBody>
      </p:sp>
    </p:spTree>
    <p:extLst>
      <p:ext uri="{BB962C8B-B14F-4D97-AF65-F5344CB8AC3E}">
        <p14:creationId xmlns:p14="http://schemas.microsoft.com/office/powerpoint/2010/main" val="41672841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hdphoto" Target="../media/hdphoto2.wdp"/><Relationship Id="rId3" Type="http://schemas.openxmlformats.org/officeDocument/2006/relationships/audio" Target="../media/audio2.wav"/><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5.png"/><Relationship Id="rId11"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jp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image" Target="../media/image13.jpg"/><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19.png"/><Relationship Id="rId10" Type="http://schemas.microsoft.com/office/2007/relationships/hdphoto" Target="../media/hdphoto6.wdp"/><Relationship Id="rId4" Type="http://schemas.microsoft.com/office/2007/relationships/hdphoto" Target="../media/hdphoto3.wdp"/><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7.xml"/><Relationship Id="rId4" Type="http://schemas.microsoft.com/office/2007/relationships/hdphoto" Target="../media/hdphoto7.wdp"/></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E196F9-38D0-2B7D-0F57-22F445FEB4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292" name="Text Box 5">
            <a:extLst>
              <a:ext uri="{FF2B5EF4-FFF2-40B4-BE49-F238E27FC236}">
                <a16:creationId xmlns:a16="http://schemas.microsoft.com/office/drawing/2014/main" id="{15BA1892-A3C5-1AE5-8A53-7967DAB0EAF4}"/>
              </a:ext>
            </a:extLst>
          </p:cNvPr>
          <p:cNvSpPr txBox="1">
            <a:spLocks noChangeArrowheads="1"/>
          </p:cNvSpPr>
          <p:nvPr/>
        </p:nvSpPr>
        <p:spPr bwMode="auto">
          <a:xfrm>
            <a:off x="4419600" y="5029201"/>
            <a:ext cx="3733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fontAlgn="base">
              <a:spcBef>
                <a:spcPct val="50000"/>
              </a:spcBef>
              <a:spcAft>
                <a:spcPct val="0"/>
              </a:spcAft>
            </a:pPr>
            <a:endParaRPr lang="en-US" altLang="en-US">
              <a:solidFill>
                <a:prstClr val="black"/>
              </a:solidFill>
              <a:latin typeface="VNI-Avo" pitchFamily="2" charset="0"/>
            </a:endParaRPr>
          </a:p>
        </p:txBody>
      </p:sp>
      <p:sp>
        <p:nvSpPr>
          <p:cNvPr id="12293" name="Text Box 6">
            <a:extLst>
              <a:ext uri="{FF2B5EF4-FFF2-40B4-BE49-F238E27FC236}">
                <a16:creationId xmlns:a16="http://schemas.microsoft.com/office/drawing/2014/main" id="{46EFE393-A1AA-D48A-A25E-08EA84E5CB73}"/>
              </a:ext>
            </a:extLst>
          </p:cNvPr>
          <p:cNvSpPr txBox="1">
            <a:spLocks noChangeArrowheads="1"/>
          </p:cNvSpPr>
          <p:nvPr/>
        </p:nvSpPr>
        <p:spPr bwMode="auto">
          <a:xfrm>
            <a:off x="1752600" y="4419600"/>
            <a:ext cx="8686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fontAlgn="base">
              <a:spcBef>
                <a:spcPct val="50000"/>
              </a:spcBef>
              <a:spcAft>
                <a:spcPct val="0"/>
              </a:spcAft>
            </a:pPr>
            <a:r>
              <a:rPr lang="en-US" altLang="en-US" sz="3600" b="1">
                <a:solidFill>
                  <a:srgbClr val="993300"/>
                </a:solidFill>
              </a:rPr>
              <a:t> </a:t>
            </a:r>
            <a:endParaRPr lang="en-US" altLang="en-US" sz="3600" b="1">
              <a:solidFill>
                <a:srgbClr val="0000FF"/>
              </a:solidFill>
            </a:endParaRPr>
          </a:p>
        </p:txBody>
      </p:sp>
      <p:sp>
        <p:nvSpPr>
          <p:cNvPr id="12295" name="WordArt 9">
            <a:extLst>
              <a:ext uri="{FF2B5EF4-FFF2-40B4-BE49-F238E27FC236}">
                <a16:creationId xmlns:a16="http://schemas.microsoft.com/office/drawing/2014/main" id="{FA97424F-790A-9389-6858-22FFCE0A80B5}"/>
              </a:ext>
            </a:extLst>
          </p:cNvPr>
          <p:cNvSpPr>
            <a:spLocks noChangeArrowheads="1" noChangeShapeType="1" noTextEdit="1"/>
          </p:cNvSpPr>
          <p:nvPr/>
        </p:nvSpPr>
        <p:spPr bwMode="auto">
          <a:xfrm>
            <a:off x="3733801" y="533400"/>
            <a:ext cx="5362575" cy="1295400"/>
          </a:xfrm>
          <a:prstGeom prst="rect">
            <a:avLst/>
          </a:prstGeom>
        </p:spPr>
        <p:txBody>
          <a:bodyPr wrap="none" fromWordArt="1">
            <a:prstTxWarp prst="textWave1">
              <a:avLst>
                <a:gd name="adj1" fmla="val 13005"/>
                <a:gd name="adj2" fmla="val 0"/>
              </a:avLst>
            </a:prstTxWarp>
          </a:bodyPr>
          <a:lstStyle/>
          <a:p>
            <a:pPr algn="ctr" fontAlgn="base">
              <a:spcBef>
                <a:spcPct val="0"/>
              </a:spcBef>
              <a:spcAft>
                <a:spcPct val="0"/>
              </a:spcAft>
            </a:pPr>
            <a:endParaRPr lang="en-US" sz="3600" kern="10">
              <a:ln w="9525">
                <a:solidFill>
                  <a:prstClr val="black"/>
                </a:solidFill>
                <a:round/>
                <a:headEnd/>
                <a:tailEnd/>
              </a:ln>
              <a:gradFill rotWithShape="1">
                <a:gsLst>
                  <a:gs pos="0">
                    <a:srgbClr val="FF6600"/>
                  </a:gs>
                  <a:gs pos="100000">
                    <a:srgbClr val="009999"/>
                  </a:gs>
                </a:gsLst>
                <a:lin ang="5400000" scaled="1"/>
              </a:gra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endParaRPr>
          </a:p>
        </p:txBody>
      </p:sp>
      <p:sp>
        <p:nvSpPr>
          <p:cNvPr id="12302" name="Rectangle 3">
            <a:extLst>
              <a:ext uri="{FF2B5EF4-FFF2-40B4-BE49-F238E27FC236}">
                <a16:creationId xmlns:a16="http://schemas.microsoft.com/office/drawing/2014/main" id="{BB281756-17B1-A501-6528-D901F5A31476}"/>
              </a:ext>
            </a:extLst>
          </p:cNvPr>
          <p:cNvSpPr>
            <a:spLocks noChangeArrowheads="1"/>
          </p:cNvSpPr>
          <p:nvPr/>
        </p:nvSpPr>
        <p:spPr bwMode="auto">
          <a:xfrm>
            <a:off x="2438400" y="2117725"/>
            <a:ext cx="733019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fontAlgn="base">
              <a:lnSpc>
                <a:spcPct val="80000"/>
              </a:lnSpc>
              <a:spcBef>
                <a:spcPct val="20000"/>
              </a:spcBef>
              <a:spcAft>
                <a:spcPct val="0"/>
              </a:spcAft>
            </a:pPr>
            <a:r>
              <a:rPr lang="en-US" altLang="en-US" sz="2800" b="1" dirty="0">
                <a:solidFill>
                  <a:srgbClr val="FF0000"/>
                </a:solidFill>
              </a:rPr>
              <a:t>          </a:t>
            </a:r>
          </a:p>
          <a:p>
            <a:pPr algn="ctr" fontAlgn="base">
              <a:lnSpc>
                <a:spcPct val="80000"/>
              </a:lnSpc>
              <a:spcBef>
                <a:spcPct val="20000"/>
              </a:spcBef>
              <a:spcAft>
                <a:spcPct val="0"/>
              </a:spcAft>
            </a:pPr>
            <a:r>
              <a:rPr lang="en-US" altLang="en-US" sz="3600" b="1" dirty="0">
                <a:solidFill>
                  <a:srgbClr val="FF0000"/>
                </a:solidFill>
              </a:rPr>
              <a:t>LĨNH VỰC</a:t>
            </a:r>
          </a:p>
          <a:p>
            <a:pPr algn="ctr" fontAlgn="base">
              <a:lnSpc>
                <a:spcPct val="80000"/>
              </a:lnSpc>
              <a:spcBef>
                <a:spcPct val="20000"/>
              </a:spcBef>
              <a:spcAft>
                <a:spcPct val="0"/>
              </a:spcAft>
            </a:pPr>
            <a:r>
              <a:rPr lang="en-US" altLang="en-US" sz="3600" b="1" dirty="0">
                <a:solidFill>
                  <a:srgbClr val="FF0000"/>
                </a:solidFill>
              </a:rPr>
              <a:t> PHÁT TRIỂN NGÔN NGỮ</a:t>
            </a:r>
          </a:p>
          <a:p>
            <a:pPr fontAlgn="base">
              <a:lnSpc>
                <a:spcPct val="80000"/>
              </a:lnSpc>
              <a:spcBef>
                <a:spcPct val="20000"/>
              </a:spcBef>
              <a:spcAft>
                <a:spcPct val="0"/>
              </a:spcAft>
            </a:pPr>
            <a:r>
              <a:rPr lang="en-US" altLang="en-US" sz="2800" b="1" dirty="0">
                <a:solidFill>
                  <a:srgbClr val="FF0000"/>
                </a:solidFill>
              </a:rPr>
              <a:t>       </a:t>
            </a:r>
          </a:p>
          <a:p>
            <a:pPr fontAlgn="base">
              <a:lnSpc>
                <a:spcPct val="80000"/>
              </a:lnSpc>
              <a:spcBef>
                <a:spcPct val="20000"/>
              </a:spcBef>
              <a:spcAft>
                <a:spcPct val="0"/>
              </a:spcAft>
            </a:pPr>
            <a:r>
              <a:rPr lang="en-US" altLang="en-US" sz="2800" b="1" dirty="0">
                <a:solidFill>
                  <a:srgbClr val="FF0000"/>
                </a:solidFill>
              </a:rPr>
              <a:t>                </a:t>
            </a:r>
            <a:r>
              <a:rPr lang="en-US" altLang="en-US" sz="2800" dirty="0" err="1">
                <a:solidFill>
                  <a:srgbClr val="FF0000"/>
                </a:solidFill>
              </a:rPr>
              <a:t>Môn</a:t>
            </a:r>
            <a:r>
              <a:rPr lang="en-US" altLang="en-US" sz="2800" dirty="0">
                <a:solidFill>
                  <a:srgbClr val="FF0000"/>
                </a:solidFill>
              </a:rPr>
              <a:t> </a:t>
            </a:r>
            <a:r>
              <a:rPr lang="en-US" altLang="en-US" sz="2800" dirty="0" err="1">
                <a:solidFill>
                  <a:srgbClr val="FF0000"/>
                </a:solidFill>
              </a:rPr>
              <a:t>học</a:t>
            </a:r>
            <a:r>
              <a:rPr lang="en-US" altLang="en-US" sz="2800" dirty="0">
                <a:solidFill>
                  <a:srgbClr val="FF0000"/>
                </a:solidFill>
              </a:rPr>
              <a:t>: </a:t>
            </a:r>
            <a:r>
              <a:rPr lang="en-US" altLang="en-US" sz="2800" dirty="0" err="1">
                <a:solidFill>
                  <a:srgbClr val="FF0000"/>
                </a:solidFill>
              </a:rPr>
              <a:t>Làm</a:t>
            </a:r>
            <a:r>
              <a:rPr lang="en-US" altLang="en-US" sz="2800" dirty="0">
                <a:solidFill>
                  <a:srgbClr val="FF0000"/>
                </a:solidFill>
              </a:rPr>
              <a:t> </a:t>
            </a:r>
            <a:r>
              <a:rPr lang="en-US" altLang="en-US" sz="2800" dirty="0" err="1">
                <a:solidFill>
                  <a:srgbClr val="FF0000"/>
                </a:solidFill>
              </a:rPr>
              <a:t>quen</a:t>
            </a:r>
            <a:r>
              <a:rPr lang="en-US" altLang="en-US" sz="2800" dirty="0">
                <a:solidFill>
                  <a:srgbClr val="FF0000"/>
                </a:solidFill>
              </a:rPr>
              <a:t> </a:t>
            </a:r>
            <a:r>
              <a:rPr lang="en-US" altLang="en-US" sz="2800" dirty="0" err="1">
                <a:solidFill>
                  <a:srgbClr val="FF0000"/>
                </a:solidFill>
              </a:rPr>
              <a:t>văn</a:t>
            </a:r>
            <a:r>
              <a:rPr lang="en-US" altLang="en-US" sz="2800" dirty="0">
                <a:solidFill>
                  <a:srgbClr val="FF0000"/>
                </a:solidFill>
              </a:rPr>
              <a:t> </a:t>
            </a:r>
            <a:r>
              <a:rPr lang="en-US" altLang="en-US" sz="2800" dirty="0" err="1">
                <a:solidFill>
                  <a:srgbClr val="FF0000"/>
                </a:solidFill>
              </a:rPr>
              <a:t>học</a:t>
            </a:r>
            <a:endParaRPr lang="en-US" altLang="en-US" sz="2800" dirty="0">
              <a:solidFill>
                <a:srgbClr val="FF0000"/>
              </a:solidFill>
            </a:endParaRPr>
          </a:p>
          <a:p>
            <a:pPr fontAlgn="base">
              <a:lnSpc>
                <a:spcPct val="80000"/>
              </a:lnSpc>
              <a:spcBef>
                <a:spcPct val="20000"/>
              </a:spcBef>
              <a:spcAft>
                <a:spcPct val="0"/>
              </a:spcAft>
            </a:pPr>
            <a:r>
              <a:rPr lang="en-US" altLang="en-US" sz="2800" dirty="0">
                <a:solidFill>
                  <a:srgbClr val="FF0000"/>
                </a:solidFill>
              </a:rPr>
              <a:t>                </a:t>
            </a:r>
            <a:r>
              <a:rPr lang="en-US" altLang="en-US" sz="2800" dirty="0" err="1">
                <a:solidFill>
                  <a:srgbClr val="FF0000"/>
                </a:solidFill>
              </a:rPr>
              <a:t>Đề</a:t>
            </a:r>
            <a:r>
              <a:rPr lang="en-US" altLang="en-US" sz="2800" dirty="0">
                <a:solidFill>
                  <a:srgbClr val="FF0000"/>
                </a:solidFill>
              </a:rPr>
              <a:t> </a:t>
            </a:r>
            <a:r>
              <a:rPr lang="en-US" altLang="en-US" sz="2800" dirty="0" err="1">
                <a:solidFill>
                  <a:srgbClr val="FF0000"/>
                </a:solidFill>
              </a:rPr>
              <a:t>tài</a:t>
            </a:r>
            <a:r>
              <a:rPr lang="en-US" altLang="en-US" sz="2800" dirty="0">
                <a:solidFill>
                  <a:srgbClr val="FF0000"/>
                </a:solidFill>
              </a:rPr>
              <a:t>: </a:t>
            </a:r>
            <a:r>
              <a:rPr lang="en-US" altLang="en-US" sz="2800" dirty="0" err="1">
                <a:solidFill>
                  <a:srgbClr val="FF0000"/>
                </a:solidFill>
              </a:rPr>
              <a:t>Thơ</a:t>
            </a:r>
            <a:r>
              <a:rPr lang="en-US" altLang="en-US" sz="2800" dirty="0">
                <a:solidFill>
                  <a:srgbClr val="FF0000"/>
                </a:solidFill>
              </a:rPr>
              <a:t> “</a:t>
            </a:r>
            <a:r>
              <a:rPr lang="en-US" altLang="en-US" sz="2800" dirty="0" err="1">
                <a:solidFill>
                  <a:srgbClr val="FF0000"/>
                </a:solidFill>
              </a:rPr>
              <a:t>Em</a:t>
            </a:r>
            <a:r>
              <a:rPr lang="en-US" altLang="en-US" sz="2800" dirty="0">
                <a:solidFill>
                  <a:srgbClr val="FF0000"/>
                </a:solidFill>
              </a:rPr>
              <a:t> </a:t>
            </a:r>
            <a:r>
              <a:rPr lang="en-US" altLang="en-US" sz="2800" dirty="0" err="1">
                <a:solidFill>
                  <a:srgbClr val="FF0000"/>
                </a:solidFill>
              </a:rPr>
              <a:t>yêu</a:t>
            </a:r>
            <a:r>
              <a:rPr lang="en-US" altLang="en-US" sz="2800" dirty="0">
                <a:solidFill>
                  <a:srgbClr val="FF0000"/>
                </a:solidFill>
              </a:rPr>
              <a:t> </a:t>
            </a:r>
            <a:r>
              <a:rPr lang="en-US" altLang="en-US" sz="2800" dirty="0" err="1">
                <a:solidFill>
                  <a:srgbClr val="FF0000"/>
                </a:solidFill>
              </a:rPr>
              <a:t>nhà</a:t>
            </a:r>
            <a:r>
              <a:rPr lang="en-US" altLang="en-US" sz="2800" dirty="0">
                <a:solidFill>
                  <a:srgbClr val="FF0000"/>
                </a:solidFill>
              </a:rPr>
              <a:t> </a:t>
            </a:r>
            <a:r>
              <a:rPr lang="en-US" altLang="en-US" sz="2800" dirty="0" err="1">
                <a:solidFill>
                  <a:srgbClr val="FF0000"/>
                </a:solidFill>
              </a:rPr>
              <a:t>em</a:t>
            </a:r>
            <a:r>
              <a:rPr lang="en-US" altLang="en-US" sz="2800" dirty="0">
                <a:solidFill>
                  <a:srgbClr val="FF0000"/>
                </a:solidFill>
              </a:rPr>
              <a:t>”</a:t>
            </a:r>
          </a:p>
          <a:p>
            <a:pPr fontAlgn="base">
              <a:lnSpc>
                <a:spcPct val="80000"/>
              </a:lnSpc>
              <a:spcBef>
                <a:spcPct val="20000"/>
              </a:spcBef>
              <a:spcAft>
                <a:spcPct val="0"/>
              </a:spcAft>
            </a:pPr>
            <a:r>
              <a:rPr lang="en-US" altLang="en-US" sz="2800" dirty="0">
                <a:solidFill>
                  <a:srgbClr val="FF0000"/>
                </a:solidFill>
              </a:rPr>
              <a:t>                </a:t>
            </a:r>
            <a:r>
              <a:rPr lang="en-US" altLang="en-US" sz="2800" dirty="0" err="1">
                <a:solidFill>
                  <a:srgbClr val="FF0000"/>
                </a:solidFill>
              </a:rPr>
              <a:t>Lứa</a:t>
            </a:r>
            <a:r>
              <a:rPr lang="en-US" altLang="en-US" sz="2800" dirty="0">
                <a:solidFill>
                  <a:srgbClr val="FF0000"/>
                </a:solidFill>
              </a:rPr>
              <a:t> </a:t>
            </a:r>
            <a:r>
              <a:rPr lang="en-US" altLang="en-US" sz="2800" dirty="0" err="1">
                <a:solidFill>
                  <a:srgbClr val="FF0000"/>
                </a:solidFill>
              </a:rPr>
              <a:t>tuổi</a:t>
            </a:r>
            <a:r>
              <a:rPr lang="en-US" altLang="en-US" sz="2800" dirty="0">
                <a:solidFill>
                  <a:srgbClr val="FF0000"/>
                </a:solidFill>
              </a:rPr>
              <a:t>: </a:t>
            </a:r>
            <a:r>
              <a:rPr lang="en-US" altLang="en-US" sz="2800" dirty="0" err="1">
                <a:solidFill>
                  <a:srgbClr val="FF0000"/>
                </a:solidFill>
              </a:rPr>
              <a:t>Mẫu</a:t>
            </a:r>
            <a:r>
              <a:rPr lang="en-US" altLang="en-US" sz="2800" dirty="0">
                <a:solidFill>
                  <a:srgbClr val="FF0000"/>
                </a:solidFill>
              </a:rPr>
              <a:t> </a:t>
            </a:r>
            <a:r>
              <a:rPr lang="en-US" altLang="en-US" sz="2800" dirty="0" err="1">
                <a:solidFill>
                  <a:srgbClr val="FF0000"/>
                </a:solidFill>
              </a:rPr>
              <a:t>giáo</a:t>
            </a:r>
            <a:r>
              <a:rPr lang="en-US" altLang="en-US" sz="2800" dirty="0">
                <a:solidFill>
                  <a:srgbClr val="FF0000"/>
                </a:solidFill>
              </a:rPr>
              <a:t> </a:t>
            </a:r>
            <a:r>
              <a:rPr lang="en-US" altLang="en-US" sz="2800" dirty="0" err="1">
                <a:solidFill>
                  <a:srgbClr val="FF0000"/>
                </a:solidFill>
              </a:rPr>
              <a:t>lớn</a:t>
            </a:r>
            <a:r>
              <a:rPr lang="en-US" altLang="en-US" sz="2800" dirty="0">
                <a:solidFill>
                  <a:srgbClr val="FF0000"/>
                </a:solidFill>
              </a:rPr>
              <a:t> A1</a:t>
            </a:r>
          </a:p>
          <a:p>
            <a:pPr fontAlgn="base">
              <a:lnSpc>
                <a:spcPct val="80000"/>
              </a:lnSpc>
              <a:spcBef>
                <a:spcPct val="20000"/>
              </a:spcBef>
              <a:spcAft>
                <a:spcPct val="0"/>
              </a:spcAft>
            </a:pPr>
            <a:r>
              <a:rPr lang="en-US" altLang="en-US" sz="2800" dirty="0">
                <a:solidFill>
                  <a:srgbClr val="FF0000"/>
                </a:solidFill>
              </a:rPr>
              <a:t>                GV </a:t>
            </a:r>
            <a:r>
              <a:rPr lang="en-US" altLang="en-US" sz="2800" dirty="0" err="1">
                <a:solidFill>
                  <a:srgbClr val="FF0000"/>
                </a:solidFill>
              </a:rPr>
              <a:t>thực</a:t>
            </a:r>
            <a:r>
              <a:rPr lang="en-US" altLang="en-US" sz="2800" dirty="0">
                <a:solidFill>
                  <a:srgbClr val="FF0000"/>
                </a:solidFill>
              </a:rPr>
              <a:t> </a:t>
            </a:r>
            <a:r>
              <a:rPr lang="en-US" altLang="en-US" sz="2800" dirty="0" err="1">
                <a:solidFill>
                  <a:srgbClr val="FF0000"/>
                </a:solidFill>
              </a:rPr>
              <a:t>hiện</a:t>
            </a:r>
            <a:r>
              <a:rPr lang="en-US" altLang="en-US" sz="2800" dirty="0">
                <a:solidFill>
                  <a:srgbClr val="FF0000"/>
                </a:solidFill>
              </a:rPr>
              <a:t>: </a:t>
            </a:r>
            <a:r>
              <a:rPr lang="en-US" altLang="en-US" sz="2800" dirty="0" err="1">
                <a:solidFill>
                  <a:srgbClr val="FF0000"/>
                </a:solidFill>
              </a:rPr>
              <a:t>Nguyễn</a:t>
            </a:r>
            <a:r>
              <a:rPr lang="en-US" altLang="en-US" sz="2800" dirty="0">
                <a:solidFill>
                  <a:srgbClr val="FF0000"/>
                </a:solidFill>
              </a:rPr>
              <a:t> Khánh </a:t>
            </a:r>
            <a:r>
              <a:rPr lang="en-US" altLang="en-US" sz="2800" dirty="0" err="1">
                <a:solidFill>
                  <a:srgbClr val="FF0000"/>
                </a:solidFill>
              </a:rPr>
              <a:t>Hòa</a:t>
            </a:r>
            <a:endParaRPr lang="en-US" altLang="en-US" sz="2800" dirty="0">
              <a:solidFill>
                <a:srgbClr val="FF0000"/>
              </a:solidFill>
            </a:endParaRPr>
          </a:p>
          <a:p>
            <a:pPr fontAlgn="base">
              <a:lnSpc>
                <a:spcPct val="80000"/>
              </a:lnSpc>
              <a:spcBef>
                <a:spcPct val="20000"/>
              </a:spcBef>
              <a:spcAft>
                <a:spcPct val="0"/>
              </a:spcAft>
            </a:pPr>
            <a:endParaRPr lang="en-US" altLang="en-US" sz="2800" b="1" dirty="0">
              <a:solidFill>
                <a:srgbClr val="FF0000"/>
              </a:solidFill>
            </a:endParaRPr>
          </a:p>
          <a:p>
            <a:pPr fontAlgn="base">
              <a:lnSpc>
                <a:spcPct val="80000"/>
              </a:lnSpc>
              <a:spcBef>
                <a:spcPct val="20000"/>
              </a:spcBef>
              <a:spcAft>
                <a:spcPct val="0"/>
              </a:spcAft>
            </a:pPr>
            <a:endParaRPr lang="en-US" altLang="en-US" sz="2800" b="1" dirty="0">
              <a:solidFill>
                <a:srgbClr val="FF0000"/>
              </a:solidFill>
            </a:endParaRPr>
          </a:p>
        </p:txBody>
      </p:sp>
      <p:sp>
        <p:nvSpPr>
          <p:cNvPr id="16" name="Rectangle 3">
            <a:extLst>
              <a:ext uri="{FF2B5EF4-FFF2-40B4-BE49-F238E27FC236}">
                <a16:creationId xmlns:a16="http://schemas.microsoft.com/office/drawing/2014/main" id="{585C2338-0ADE-6019-C325-C0C69D0AE5CE}"/>
              </a:ext>
            </a:extLst>
          </p:cNvPr>
          <p:cNvSpPr>
            <a:spLocks noChangeArrowheads="1"/>
          </p:cNvSpPr>
          <p:nvPr/>
        </p:nvSpPr>
        <p:spPr bwMode="auto">
          <a:xfrm>
            <a:off x="2453390" y="198437"/>
            <a:ext cx="7315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fontAlgn="base">
              <a:lnSpc>
                <a:spcPct val="80000"/>
              </a:lnSpc>
              <a:spcBef>
                <a:spcPct val="20000"/>
              </a:spcBef>
              <a:spcAft>
                <a:spcPct val="0"/>
              </a:spcAft>
            </a:pPr>
            <a:r>
              <a:rPr lang="en-US" altLang="en-US" sz="2400" b="1" dirty="0">
                <a:solidFill>
                  <a:srgbClr val="0000FF"/>
                </a:solidFill>
              </a:rPr>
              <a:t>PHÒNG GD &amp; ĐT QUẬN LONG BIÊN</a:t>
            </a:r>
          </a:p>
          <a:p>
            <a:pPr algn="ctr" fontAlgn="base">
              <a:lnSpc>
                <a:spcPct val="80000"/>
              </a:lnSpc>
              <a:spcBef>
                <a:spcPct val="20000"/>
              </a:spcBef>
              <a:spcAft>
                <a:spcPct val="0"/>
              </a:spcAft>
            </a:pPr>
            <a:r>
              <a:rPr lang="en-US" altLang="en-US" sz="2400" b="1" dirty="0">
                <a:solidFill>
                  <a:srgbClr val="0000FF"/>
                </a:solidFill>
              </a:rPr>
              <a:t>TRƯỜNG MN HOA HƯỚNG DƯƠNG</a:t>
            </a:r>
          </a:p>
        </p:txBody>
      </p:sp>
      <p:sp>
        <p:nvSpPr>
          <p:cNvPr id="17" name="Rectangle 3">
            <a:extLst>
              <a:ext uri="{FF2B5EF4-FFF2-40B4-BE49-F238E27FC236}">
                <a16:creationId xmlns:a16="http://schemas.microsoft.com/office/drawing/2014/main" id="{9FBC3A64-5D96-39F2-1D49-2C507F3CB597}"/>
              </a:ext>
            </a:extLst>
          </p:cNvPr>
          <p:cNvSpPr>
            <a:spLocks noChangeArrowheads="1"/>
          </p:cNvSpPr>
          <p:nvPr/>
        </p:nvSpPr>
        <p:spPr bwMode="auto">
          <a:xfrm>
            <a:off x="2397723" y="6049963"/>
            <a:ext cx="7315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fontAlgn="base">
              <a:lnSpc>
                <a:spcPct val="80000"/>
              </a:lnSpc>
              <a:spcBef>
                <a:spcPct val="20000"/>
              </a:spcBef>
              <a:spcAft>
                <a:spcPct val="0"/>
              </a:spcAft>
            </a:pPr>
            <a:r>
              <a:rPr lang="en-US" altLang="en-US" sz="2200" b="1" dirty="0" err="1">
                <a:solidFill>
                  <a:srgbClr val="3333CC"/>
                </a:solidFill>
              </a:rPr>
              <a:t>Năm</a:t>
            </a:r>
            <a:r>
              <a:rPr lang="en-US" altLang="en-US" sz="2200" b="1" dirty="0">
                <a:solidFill>
                  <a:srgbClr val="3333CC"/>
                </a:solidFill>
              </a:rPr>
              <a:t> </a:t>
            </a:r>
            <a:r>
              <a:rPr lang="en-US" altLang="en-US" sz="2200" b="1" dirty="0" err="1">
                <a:solidFill>
                  <a:srgbClr val="3333CC"/>
                </a:solidFill>
              </a:rPr>
              <a:t>học</a:t>
            </a:r>
            <a:r>
              <a:rPr lang="en-US" altLang="en-US" sz="2200" b="1" dirty="0">
                <a:solidFill>
                  <a:srgbClr val="3333CC"/>
                </a:solidFill>
              </a:rPr>
              <a:t> 2022-2023</a:t>
            </a:r>
          </a:p>
        </p:txBody>
      </p:sp>
      <p:pic>
        <p:nvPicPr>
          <p:cNvPr id="4" name="Picture 3">
            <a:extLst>
              <a:ext uri="{FF2B5EF4-FFF2-40B4-BE49-F238E27FC236}">
                <a16:creationId xmlns:a16="http://schemas.microsoft.com/office/drawing/2014/main" id="{7FCA468F-1482-C027-B920-4E0060C9F6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5319060" y="922149"/>
            <a:ext cx="1583859" cy="1583859"/>
          </a:xfrm>
          <a:prstGeom prst="rect">
            <a:avLst/>
          </a:prstGeom>
        </p:spPr>
      </p:pic>
    </p:spTree>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5144452" y="1377684"/>
            <a:ext cx="5828348" cy="3461601"/>
          </a:xfrm>
          <a:prstGeom prst="rect">
            <a:avLst/>
          </a:prstGeom>
          <a:noFill/>
        </p:spPr>
        <p:txBody>
          <a:bodyPr wrap="square" lIns="91440" tIns="45720" rIns="91440" bIns="45720">
            <a:prstTxWarp prst="textArchUp">
              <a:avLst/>
            </a:prstTxWarp>
            <a:spAutoFit/>
          </a:bodyPr>
          <a:lstStyle/>
          <a:p>
            <a:pPr algn="ctr"/>
            <a:r>
              <a:rPr lang="en-US" sz="13800" b="1" dirty="0" err="1">
                <a:ln w="9525">
                  <a:solidFill>
                    <a:schemeClr val="tx1"/>
                  </a:solidFill>
                  <a:prstDash val="solid"/>
                </a:ln>
                <a:solidFill>
                  <a:srgbClr val="FF0000"/>
                </a:solidFill>
                <a:effectLst>
                  <a:glow rad="63500">
                    <a:schemeClr val="accent1">
                      <a:satMod val="175000"/>
                      <a:alpha val="40000"/>
                    </a:schemeClr>
                  </a:glow>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Chúc</a:t>
            </a:r>
            <a:r>
              <a:rPr lang="en-US" sz="13800" b="1" dirty="0">
                <a:ln w="9525">
                  <a:solidFill>
                    <a:schemeClr val="tx1"/>
                  </a:solidFill>
                  <a:prstDash val="solid"/>
                </a:ln>
                <a:solidFill>
                  <a:srgbClr val="FF0000"/>
                </a:solidFill>
                <a:effectLst>
                  <a:glow rad="63500">
                    <a:schemeClr val="accent1">
                      <a:satMod val="175000"/>
                      <a:alpha val="40000"/>
                    </a:schemeClr>
                  </a:glow>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13800" b="1" dirty="0" err="1">
                <a:ln w="9525">
                  <a:solidFill>
                    <a:schemeClr val="tx1"/>
                  </a:solidFill>
                  <a:prstDash val="solid"/>
                </a:ln>
                <a:solidFill>
                  <a:srgbClr val="FF0000"/>
                </a:solidFill>
                <a:effectLst>
                  <a:glow rad="63500">
                    <a:schemeClr val="accent1">
                      <a:satMod val="175000"/>
                      <a:alpha val="40000"/>
                    </a:schemeClr>
                  </a:glow>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các</a:t>
            </a:r>
            <a:r>
              <a:rPr lang="en-US" sz="13800" b="1" dirty="0">
                <a:ln w="9525">
                  <a:solidFill>
                    <a:schemeClr val="tx1"/>
                  </a:solidFill>
                  <a:prstDash val="solid"/>
                </a:ln>
                <a:solidFill>
                  <a:srgbClr val="FF0000"/>
                </a:solidFill>
                <a:effectLst>
                  <a:glow rad="63500">
                    <a:schemeClr val="accent1">
                      <a:satMod val="175000"/>
                      <a:alpha val="40000"/>
                    </a:schemeClr>
                  </a:glow>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13800" b="1" dirty="0" err="1">
                <a:ln w="9525">
                  <a:solidFill>
                    <a:schemeClr val="tx1"/>
                  </a:solidFill>
                  <a:prstDash val="solid"/>
                </a:ln>
                <a:solidFill>
                  <a:srgbClr val="FF0000"/>
                </a:solidFill>
                <a:effectLst>
                  <a:glow rad="63500">
                    <a:schemeClr val="accent1">
                      <a:satMod val="175000"/>
                      <a:alpha val="40000"/>
                    </a:schemeClr>
                  </a:glow>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bé</a:t>
            </a:r>
            <a:r>
              <a:rPr lang="en-US" sz="13800" b="1" dirty="0">
                <a:ln w="9525">
                  <a:solidFill>
                    <a:schemeClr val="tx1"/>
                  </a:solidFill>
                  <a:prstDash val="solid"/>
                </a:ln>
                <a:solidFill>
                  <a:srgbClr val="FF0000"/>
                </a:solidFill>
                <a:effectLst>
                  <a:glow rad="63500">
                    <a:schemeClr val="accent1">
                      <a:satMod val="175000"/>
                      <a:alpha val="40000"/>
                    </a:schemeClr>
                  </a:glow>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13800" b="1" dirty="0" err="1">
                <a:ln w="9525">
                  <a:solidFill>
                    <a:schemeClr val="tx1"/>
                  </a:solidFill>
                  <a:prstDash val="solid"/>
                </a:ln>
                <a:solidFill>
                  <a:srgbClr val="FF0000"/>
                </a:solidFill>
                <a:effectLst>
                  <a:glow rad="63500">
                    <a:schemeClr val="accent1">
                      <a:satMod val="175000"/>
                      <a:alpha val="40000"/>
                    </a:schemeClr>
                  </a:glow>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chăm</a:t>
            </a:r>
            <a:r>
              <a:rPr lang="en-US" sz="13800" b="1" dirty="0">
                <a:ln w="9525">
                  <a:solidFill>
                    <a:schemeClr val="tx1"/>
                  </a:solidFill>
                  <a:prstDash val="solid"/>
                </a:ln>
                <a:solidFill>
                  <a:srgbClr val="FF0000"/>
                </a:solidFill>
                <a:effectLst>
                  <a:glow rad="63500">
                    <a:schemeClr val="accent1">
                      <a:satMod val="175000"/>
                      <a:alpha val="40000"/>
                    </a:schemeClr>
                  </a:glow>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13800" b="1" dirty="0" err="1">
                <a:ln w="9525">
                  <a:solidFill>
                    <a:schemeClr val="tx1"/>
                  </a:solidFill>
                  <a:prstDash val="solid"/>
                </a:ln>
                <a:solidFill>
                  <a:srgbClr val="FF0000"/>
                </a:solidFill>
                <a:effectLst>
                  <a:glow rad="63500">
                    <a:schemeClr val="accent1">
                      <a:satMod val="175000"/>
                      <a:alpha val="40000"/>
                    </a:schemeClr>
                  </a:glow>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ngoan</a:t>
            </a:r>
            <a:endParaRPr lang="en-US" sz="13800" b="1" dirty="0">
              <a:ln w="9525">
                <a:solidFill>
                  <a:schemeClr val="tx1"/>
                </a:solidFill>
                <a:prstDash val="solid"/>
              </a:ln>
              <a:solidFill>
                <a:srgbClr val="FF0000"/>
              </a:solidFill>
              <a:effectLst>
                <a:glow rad="63500">
                  <a:schemeClr val="accent1">
                    <a:satMod val="175000"/>
                    <a:alpha val="40000"/>
                  </a:schemeClr>
                </a:glow>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pic>
        <p:nvPicPr>
          <p:cNvPr id="3" name="Picture 7" descr="67172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813635" y="1875323"/>
            <a:ext cx="2489982" cy="2078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47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00B050"/>
            </a:gs>
            <a:gs pos="61000">
              <a:srgbClr val="00B0F0"/>
            </a:gs>
            <a:gs pos="88000">
              <a:srgbClr val="EA2688"/>
            </a:gs>
            <a:gs pos="100000">
              <a:schemeClr val="accent1">
                <a:lumMod val="30000"/>
                <a:lumOff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5" name="Group 4"/>
          <p:cNvGrpSpPr/>
          <p:nvPr/>
        </p:nvGrpSpPr>
        <p:grpSpPr>
          <a:xfrm>
            <a:off x="4492770" y="1847354"/>
            <a:ext cx="3541690" cy="4682260"/>
            <a:chOff x="2498501" y="1164748"/>
            <a:chExt cx="3541690" cy="4682260"/>
          </a:xfrm>
        </p:grpSpPr>
        <p:sp>
          <p:nvSpPr>
            <p:cNvPr id="4" name="Rectangle 3"/>
            <p:cNvSpPr/>
            <p:nvPr/>
          </p:nvSpPr>
          <p:spPr>
            <a:xfrm>
              <a:off x="2524260" y="3078051"/>
              <a:ext cx="3515931" cy="2768957"/>
            </a:xfrm>
            <a:custGeom>
              <a:avLst/>
              <a:gdLst>
                <a:gd name="connsiteX0" fmla="*/ 0 w 1712890"/>
                <a:gd name="connsiteY0" fmla="*/ 0 h 1081825"/>
                <a:gd name="connsiteX1" fmla="*/ 1712890 w 1712890"/>
                <a:gd name="connsiteY1" fmla="*/ 0 h 1081825"/>
                <a:gd name="connsiteX2" fmla="*/ 1712890 w 1712890"/>
                <a:gd name="connsiteY2" fmla="*/ 1081825 h 1081825"/>
                <a:gd name="connsiteX3" fmla="*/ 0 w 1712890"/>
                <a:gd name="connsiteY3" fmla="*/ 1081825 h 1081825"/>
                <a:gd name="connsiteX4" fmla="*/ 0 w 1712890"/>
                <a:gd name="connsiteY4" fmla="*/ 0 h 1081825"/>
                <a:gd name="connsiteX0" fmla="*/ 0 w 1712890"/>
                <a:gd name="connsiteY0" fmla="*/ 399245 h 1481070"/>
                <a:gd name="connsiteX1" fmla="*/ 1275008 w 1712890"/>
                <a:gd name="connsiteY1" fmla="*/ 0 h 1481070"/>
                <a:gd name="connsiteX2" fmla="*/ 1712890 w 1712890"/>
                <a:gd name="connsiteY2" fmla="*/ 1481070 h 1481070"/>
                <a:gd name="connsiteX3" fmla="*/ 0 w 1712890"/>
                <a:gd name="connsiteY3" fmla="*/ 1481070 h 1481070"/>
                <a:gd name="connsiteX4" fmla="*/ 0 w 1712890"/>
                <a:gd name="connsiteY4" fmla="*/ 399245 h 1481070"/>
                <a:gd name="connsiteX0" fmla="*/ 0 w 1815921"/>
                <a:gd name="connsiteY0" fmla="*/ 399245 h 1481070"/>
                <a:gd name="connsiteX1" fmla="*/ 1275008 w 1815921"/>
                <a:gd name="connsiteY1" fmla="*/ 0 h 1481070"/>
                <a:gd name="connsiteX2" fmla="*/ 1815921 w 1815921"/>
                <a:gd name="connsiteY2" fmla="*/ 515155 h 1481070"/>
                <a:gd name="connsiteX3" fmla="*/ 0 w 1815921"/>
                <a:gd name="connsiteY3" fmla="*/ 1481070 h 1481070"/>
                <a:gd name="connsiteX4" fmla="*/ 0 w 1815921"/>
                <a:gd name="connsiteY4" fmla="*/ 399245 h 1481070"/>
                <a:gd name="connsiteX0" fmla="*/ 0 w 1815921"/>
                <a:gd name="connsiteY0" fmla="*/ 399245 h 1081825"/>
                <a:gd name="connsiteX1" fmla="*/ 1275008 w 1815921"/>
                <a:gd name="connsiteY1" fmla="*/ 0 h 1081825"/>
                <a:gd name="connsiteX2" fmla="*/ 1815921 w 1815921"/>
                <a:gd name="connsiteY2" fmla="*/ 515155 h 1081825"/>
                <a:gd name="connsiteX3" fmla="*/ 656822 w 1815921"/>
                <a:gd name="connsiteY3" fmla="*/ 1081825 h 1081825"/>
                <a:gd name="connsiteX4" fmla="*/ 0 w 1815921"/>
                <a:gd name="connsiteY4" fmla="*/ 399245 h 1081825"/>
                <a:gd name="connsiteX0" fmla="*/ 0 w 1803042"/>
                <a:gd name="connsiteY0" fmla="*/ 618185 h 1081825"/>
                <a:gd name="connsiteX1" fmla="*/ 1262129 w 1803042"/>
                <a:gd name="connsiteY1" fmla="*/ 0 h 1081825"/>
                <a:gd name="connsiteX2" fmla="*/ 1803042 w 1803042"/>
                <a:gd name="connsiteY2" fmla="*/ 515155 h 1081825"/>
                <a:gd name="connsiteX3" fmla="*/ 643943 w 1803042"/>
                <a:gd name="connsiteY3" fmla="*/ 1081825 h 1081825"/>
                <a:gd name="connsiteX4" fmla="*/ 0 w 1803042"/>
                <a:gd name="connsiteY4" fmla="*/ 618185 h 1081825"/>
                <a:gd name="connsiteX0" fmla="*/ 0 w 1803042"/>
                <a:gd name="connsiteY0" fmla="*/ 618185 h 1455313"/>
                <a:gd name="connsiteX1" fmla="*/ 1262129 w 1803042"/>
                <a:gd name="connsiteY1" fmla="*/ 0 h 1455313"/>
                <a:gd name="connsiteX2" fmla="*/ 1803042 w 1803042"/>
                <a:gd name="connsiteY2" fmla="*/ 515155 h 1455313"/>
                <a:gd name="connsiteX3" fmla="*/ 643943 w 1803042"/>
                <a:gd name="connsiteY3" fmla="*/ 1455313 h 1455313"/>
                <a:gd name="connsiteX4" fmla="*/ 0 w 1803042"/>
                <a:gd name="connsiteY4" fmla="*/ 618185 h 1455313"/>
                <a:gd name="connsiteX0" fmla="*/ 0 w 2678806"/>
                <a:gd name="connsiteY0" fmla="*/ 1120461 h 1455313"/>
                <a:gd name="connsiteX1" fmla="*/ 2137893 w 2678806"/>
                <a:gd name="connsiteY1" fmla="*/ 0 h 1455313"/>
                <a:gd name="connsiteX2" fmla="*/ 2678806 w 2678806"/>
                <a:gd name="connsiteY2" fmla="*/ 515155 h 1455313"/>
                <a:gd name="connsiteX3" fmla="*/ 1519707 w 2678806"/>
                <a:gd name="connsiteY3" fmla="*/ 1455313 h 1455313"/>
                <a:gd name="connsiteX4" fmla="*/ 0 w 2678806"/>
                <a:gd name="connsiteY4" fmla="*/ 1120461 h 1455313"/>
                <a:gd name="connsiteX0" fmla="*/ 0 w 3580327"/>
                <a:gd name="connsiteY0" fmla="*/ 1120461 h 1751526"/>
                <a:gd name="connsiteX1" fmla="*/ 2137893 w 3580327"/>
                <a:gd name="connsiteY1" fmla="*/ 0 h 1751526"/>
                <a:gd name="connsiteX2" fmla="*/ 3580327 w 3580327"/>
                <a:gd name="connsiteY2" fmla="*/ 1751526 h 1751526"/>
                <a:gd name="connsiteX3" fmla="*/ 1519707 w 3580327"/>
                <a:gd name="connsiteY3" fmla="*/ 1455313 h 1751526"/>
                <a:gd name="connsiteX4" fmla="*/ 0 w 3580327"/>
                <a:gd name="connsiteY4" fmla="*/ 1120461 h 1751526"/>
                <a:gd name="connsiteX0" fmla="*/ 0 w 3580327"/>
                <a:gd name="connsiteY0" fmla="*/ 1120461 h 2846232"/>
                <a:gd name="connsiteX1" fmla="*/ 2137893 w 3580327"/>
                <a:gd name="connsiteY1" fmla="*/ 0 h 2846232"/>
                <a:gd name="connsiteX2" fmla="*/ 3580327 w 3580327"/>
                <a:gd name="connsiteY2" fmla="*/ 1751526 h 2846232"/>
                <a:gd name="connsiteX3" fmla="*/ 1403798 w 3580327"/>
                <a:gd name="connsiteY3" fmla="*/ 2846232 h 2846232"/>
                <a:gd name="connsiteX4" fmla="*/ 0 w 3580327"/>
                <a:gd name="connsiteY4" fmla="*/ 1120461 h 2846232"/>
                <a:gd name="connsiteX0" fmla="*/ 0 w 3580327"/>
                <a:gd name="connsiteY0" fmla="*/ 1056066 h 2846232"/>
                <a:gd name="connsiteX1" fmla="*/ 2137893 w 3580327"/>
                <a:gd name="connsiteY1" fmla="*/ 0 h 2846232"/>
                <a:gd name="connsiteX2" fmla="*/ 3580327 w 3580327"/>
                <a:gd name="connsiteY2" fmla="*/ 1751526 h 2846232"/>
                <a:gd name="connsiteX3" fmla="*/ 1403798 w 3580327"/>
                <a:gd name="connsiteY3" fmla="*/ 2846232 h 2846232"/>
                <a:gd name="connsiteX4" fmla="*/ 0 w 3580327"/>
                <a:gd name="connsiteY4" fmla="*/ 1056066 h 2846232"/>
                <a:gd name="connsiteX0" fmla="*/ 0 w 3580327"/>
                <a:gd name="connsiteY0" fmla="*/ 1056066 h 2956231"/>
                <a:gd name="connsiteX1" fmla="*/ 2137893 w 3580327"/>
                <a:gd name="connsiteY1" fmla="*/ 0 h 2956231"/>
                <a:gd name="connsiteX2" fmla="*/ 3580327 w 3580327"/>
                <a:gd name="connsiteY2" fmla="*/ 1751526 h 2956231"/>
                <a:gd name="connsiteX3" fmla="*/ 1416913 w 3580327"/>
                <a:gd name="connsiteY3" fmla="*/ 2956231 h 2956231"/>
                <a:gd name="connsiteX4" fmla="*/ 0 w 3580327"/>
                <a:gd name="connsiteY4" fmla="*/ 1056066 h 2956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0327" h="2956231">
                  <a:moveTo>
                    <a:pt x="0" y="1056066"/>
                  </a:moveTo>
                  <a:lnTo>
                    <a:pt x="2137893" y="0"/>
                  </a:lnTo>
                  <a:lnTo>
                    <a:pt x="3580327" y="1751526"/>
                  </a:lnTo>
                  <a:lnTo>
                    <a:pt x="1416913" y="2956231"/>
                  </a:lnTo>
                  <a:lnTo>
                    <a:pt x="0" y="1056066"/>
                  </a:lnTo>
                  <a:close/>
                </a:path>
              </a:pathLst>
            </a:cu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 name="Picture 2"/>
            <p:cNvPicPr>
              <a:picLocks noChangeAspect="1"/>
            </p:cNvPicPr>
            <p:nvPr/>
          </p:nvPicPr>
          <p:blipFill rotWithShape="1">
            <a:blip r:embed="rId4"/>
            <a:srcRect l="9896" r="14559"/>
            <a:stretch/>
          </p:blipFill>
          <p:spPr>
            <a:xfrm flipH="1" flipV="1">
              <a:off x="2498501" y="1164748"/>
              <a:ext cx="3541690" cy="3682303"/>
            </a:xfrm>
            <a:prstGeom prst="rect">
              <a:avLst/>
            </a:prstGeom>
          </p:spPr>
        </p:pic>
      </p:grpSp>
      <p:pic>
        <p:nvPicPr>
          <p:cNvPr id="6" name="Picture 5"/>
          <p:cNvPicPr>
            <a:picLocks noChangeAspect="1"/>
          </p:cNvPicPr>
          <p:nvPr/>
        </p:nvPicPr>
        <p:blipFill>
          <a:blip r:embed="rId5"/>
          <a:stretch>
            <a:fillRect/>
          </a:stretch>
        </p:blipFill>
        <p:spPr>
          <a:xfrm>
            <a:off x="5709665" y="3126311"/>
            <a:ext cx="1383797" cy="1856634"/>
          </a:xfrm>
          <a:prstGeom prst="rect">
            <a:avLst/>
          </a:prstGeom>
        </p:spPr>
      </p:pic>
      <p:pic>
        <p:nvPicPr>
          <p:cNvPr id="7" name="Picture 6"/>
          <p:cNvPicPr>
            <a:picLocks noChangeAspect="1"/>
          </p:cNvPicPr>
          <p:nvPr/>
        </p:nvPicPr>
        <p:blipFill>
          <a:blip r:embed="rId6"/>
          <a:stretch>
            <a:fillRect/>
          </a:stretch>
        </p:blipFill>
        <p:spPr>
          <a:xfrm>
            <a:off x="4108000" y="3593930"/>
            <a:ext cx="2039976" cy="2027511"/>
          </a:xfrm>
          <a:prstGeom prst="rect">
            <a:avLst/>
          </a:prstGeom>
        </p:spPr>
      </p:pic>
      <p:pic>
        <p:nvPicPr>
          <p:cNvPr id="8" name="Picture 7"/>
          <p:cNvPicPr>
            <a:picLocks noChangeAspect="1"/>
          </p:cNvPicPr>
          <p:nvPr/>
        </p:nvPicPr>
        <p:blipFill>
          <a:blip r:embed="rId7"/>
          <a:stretch>
            <a:fillRect/>
          </a:stretch>
        </p:blipFill>
        <p:spPr>
          <a:xfrm>
            <a:off x="5054030" y="4675377"/>
            <a:ext cx="1871634" cy="1883827"/>
          </a:xfrm>
          <a:prstGeom prst="rect">
            <a:avLst/>
          </a:prstGeom>
        </p:spPr>
      </p:pic>
      <p:pic>
        <p:nvPicPr>
          <p:cNvPr id="9" name="Picture 8"/>
          <p:cNvPicPr>
            <a:picLocks noChangeAspect="1"/>
          </p:cNvPicPr>
          <p:nvPr/>
        </p:nvPicPr>
        <p:blipFill>
          <a:blip r:embed="rId8"/>
          <a:stretch>
            <a:fillRect/>
          </a:stretch>
        </p:blipFill>
        <p:spPr>
          <a:xfrm>
            <a:off x="6182294" y="3396055"/>
            <a:ext cx="1846923" cy="2406958"/>
          </a:xfrm>
          <a:prstGeom prst="rect">
            <a:avLst/>
          </a:prstGeom>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77765" y="4508289"/>
            <a:ext cx="1530394" cy="1857486"/>
          </a:xfrm>
          <a:prstGeom prst="rect">
            <a:avLst/>
          </a:prstGeom>
        </p:spPr>
      </p:pic>
      <p:pic>
        <p:nvPicPr>
          <p:cNvPr id="1026" name="Picture 2" descr="Hộp Quà Vuông Trụ - VT1614GA | Tiki"/>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0" b="98075" l="2172" r="100000">
                        <a14:foregroundMark x1="8273" y1="48989" x2="8273" y2="48989"/>
                        <a14:foregroundMark x1="15926" y1="53417" x2="15926" y2="53417"/>
                        <a14:foregroundMark x1="45088" y1="69201" x2="45088" y2="69201"/>
                        <a14:foregroundMark x1="66494" y1="59769" x2="66494" y2="59769"/>
                        <a14:foregroundMark x1="79938" y1="52454" x2="79938" y2="52454"/>
                        <a14:foregroundMark x1="89866" y1="46391" x2="89866" y2="46391"/>
                        <a14:foregroundMark x1="89866" y1="45140" x2="89866" y2="45140"/>
                        <a14:foregroundMark x1="74767" y1="51492" x2="74767" y2="51492"/>
                        <a14:foregroundMark x1="70010" y1="55053" x2="70010" y2="55053"/>
                        <a14:foregroundMark x1="72492" y1="51492" x2="72492" y2="51492"/>
                        <a14:foregroundMark x1="81593" y1="47546" x2="81593" y2="47546"/>
                        <a14:foregroundMark x1="84074" y1="47064" x2="84074" y2="47064"/>
                        <a14:foregroundMark x1="30817" y1="61405" x2="30817" y2="61405"/>
                        <a14:foregroundMark x1="24199" y1="52743" x2="24199" y2="52743"/>
                        <a14:foregroundMark x1="29990" y1="61213" x2="29990" y2="61213"/>
                        <a14:foregroundMark x1="24405" y1="60924" x2="24405" y2="60924"/>
                        <a14:foregroundMark x1="25026" y1="58325" x2="25026" y2="58325"/>
                        <a14:foregroundMark x1="11582" y1="46391" x2="11582" y2="46391"/>
                        <a14:foregroundMark x1="39297" y1="66795" x2="39297" y2="66795"/>
                        <a14:foregroundMark x1="28335" y1="54572" x2="28335" y2="54572"/>
                        <a14:foregroundMark x1="8273" y1="33686" x2="8273" y2="33686"/>
                        <a14:foregroundMark x1="51913" y1="62368" x2="51913" y2="62368"/>
                        <a14:foregroundMark x1="42813" y1="63811" x2="89866" y2="43792"/>
                        <a14:foregroundMark x1="13237" y1="40423" x2="13237" y2="40423"/>
                        <a14:foregroundMark x1="13237" y1="46102" x2="13237" y2="46102"/>
                        <a14:foregroundMark x1="13237" y1="39557" x2="13237" y2="39557"/>
                        <a14:foregroundMark x1="28542" y1="56015" x2="28542" y2="56015"/>
                        <a14:foregroundMark x1="28852" y1="64196" x2="28852" y2="64196"/>
                        <a14:foregroundMark x1="8790" y1="33879" x2="38987" y2="64485"/>
                        <a14:backgroundMark x1="8480" y1="33205" x2="39297" y2="64485"/>
                        <a14:backgroundMark x1="39607" y1="64485" x2="93175" y2="42541"/>
                        <a14:backgroundMark x1="40951" y1="60924" x2="40951" y2="60924"/>
                        <a14:backgroundMark x1="45915" y1="60731" x2="45915" y2="60731"/>
                        <a14:backgroundMark x1="57187" y1="54379" x2="57187" y2="54379"/>
                        <a14:backgroundMark x1="50776" y1="54572" x2="50776" y2="54572"/>
                        <a14:backgroundMark x1="64840" y1="48989" x2="64840" y2="48989"/>
                        <a14:backgroundMark x1="73113" y1="45621" x2="73113" y2="45621"/>
                        <a14:backgroundMark x1="80455" y1="44947" x2="80455" y2="44947"/>
                        <a14:backgroundMark x1="90693" y1="41193" x2="90693" y2="41193"/>
                        <a14:backgroundMark x1="84902" y1="44466" x2="84902" y2="44466"/>
                        <a14:backgroundMark x1="47570" y1="56208" x2="47570" y2="56208"/>
                        <a14:backgroundMark x1="39814" y1="56978" x2="39814" y2="56978"/>
                        <a14:backgroundMark x1="35677" y1="57459" x2="35677" y2="57459"/>
                        <a14:backgroundMark x1="42296" y1="62849" x2="92865" y2="42156"/>
                        <a14:backgroundMark x1="53878" y1="51492" x2="53878" y2="51492"/>
                        <a14:backgroundMark x1="60703" y1="53898" x2="60703" y2="53898"/>
                        <a14:backgroundMark x1="62048" y1="53609" x2="62048" y2="53609"/>
                        <a14:backgroundMark x1="63185" y1="53224" x2="63185" y2="53224"/>
                        <a14:backgroundMark x1="61841" y1="51299" x2="61841" y2="51299"/>
                        <a14:backgroundMark x1="68356" y1="50337" x2="68356" y2="50337"/>
                        <a14:backgroundMark x1="74147" y1="48508" x2="74147" y2="48508"/>
                        <a14:backgroundMark x1="79421" y1="42348" x2="79421" y2="42348"/>
                        <a14:backgroundMark x1="68976" y1="46391" x2="68976" y2="46391"/>
                        <a14:backgroundMark x1="59566" y1="40423" x2="59566" y2="40423"/>
                        <a14:backgroundMark x1="51086" y1="33879" x2="51086" y2="33879"/>
                        <a14:backgroundMark x1="39607" y1="41675" x2="39607" y2="41675"/>
                        <a14:backgroundMark x1="30507" y1="39750" x2="30507" y2="39750"/>
                        <a14:backgroundMark x1="26060" y1="40231" x2="26060" y2="40231"/>
                        <a14:backgroundMark x1="30507" y1="51973" x2="30507" y2="51973"/>
                        <a14:backgroundMark x1="30507" y1="49374" x2="30507" y2="49374"/>
                        <a14:backgroundMark x1="28025" y1="44466" x2="28025" y2="44466"/>
                        <a14:backgroundMark x1="37952" y1="49663" x2="38780" y2="49663"/>
                        <a14:backgroundMark x1="57704" y1="49663" x2="57704" y2="49663"/>
                        <a14:backgroundMark x1="68976" y1="44658" x2="68976" y2="44658"/>
                        <a14:backgroundMark x1="63185" y1="46391" x2="63185" y2="46391"/>
                        <a14:backgroundMark x1="70631" y1="49182" x2="70631" y2="49182"/>
                        <a14:backgroundMark x1="77249" y1="47546" x2="77249" y2="47546"/>
                        <a14:backgroundMark x1="74974" y1="43792" x2="74974" y2="43792"/>
                        <a14:backgroundMark x1="88418" y1="43503" x2="88418" y2="43503"/>
                        <a14:backgroundMark x1="84902" y1="42830" x2="84902" y2="42830"/>
                        <a14:backgroundMark x1="81282" y1="41386" x2="81282" y2="41386"/>
                        <a14:backgroundMark x1="82937" y1="39750" x2="82937" y2="39750"/>
                        <a14:backgroundMark x1="87901" y1="40231" x2="87901" y2="40231"/>
                        <a14:backgroundMark x1="92347" y1="37921" x2="92347" y2="37921"/>
                        <a14:backgroundMark x1="91727" y1="36189" x2="91727" y2="36189"/>
                        <a14:backgroundMark x1="88728" y1="37632" x2="88728" y2="37632"/>
                        <a14:backgroundMark x1="92554" y1="35322" x2="92554" y2="35322"/>
                        <a14:backgroundMark x1="75801" y1="35515" x2="75801" y2="35515"/>
                        <a14:backgroundMark x1="81593" y1="38595" x2="81593" y2="38595"/>
                        <a14:backgroundMark x1="43640" y1="50626" x2="71458" y2="42348"/>
                        <a14:backgroundMark x1="40434" y1="52454" x2="89245" y2="33397"/>
                        <a14:backgroundMark x1="33195" y1="47738" x2="80455" y2="33397"/>
                      </a14:backgroundRemoval>
                    </a14:imgEffect>
                  </a14:imgLayer>
                </a14:imgProps>
              </a:ext>
              <a:ext uri="{28A0092B-C50C-407E-A947-70E740481C1C}">
                <a14:useLocalDpi xmlns:a14="http://schemas.microsoft.com/office/drawing/2010/main" val="0"/>
              </a:ext>
            </a:extLst>
          </a:blip>
          <a:srcRect t="32706" r="15110"/>
          <a:stretch/>
        </p:blipFill>
        <p:spPr bwMode="auto">
          <a:xfrm>
            <a:off x="4049643" y="3174643"/>
            <a:ext cx="3979574" cy="368335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12">
            <a:extLst>
              <a:ext uri="{BEBA8EAE-BF5A-486C-A8C5-ECC9F3942E4B}">
                <a14:imgProps xmlns:a14="http://schemas.microsoft.com/office/drawing/2010/main">
                  <a14:imgLayer r:embed="rId13">
                    <a14:imgEffect>
                      <a14:backgroundRemoval t="1269" b="66008" l="3794" r="95448">
                        <a14:backgroundMark x1="7891" y1="33850" x2="38998" y2="65726"/>
                        <a14:backgroundMark x1="38695" y1="64457" x2="92868" y2="43018"/>
                      </a14:backgroundRemoval>
                    </a14:imgEffect>
                  </a14:imgLayer>
                </a14:imgProps>
              </a:ext>
            </a:extLst>
          </a:blip>
          <a:srcRect b="33687"/>
          <a:stretch/>
        </p:blipFill>
        <p:spPr>
          <a:xfrm>
            <a:off x="4085475" y="1693899"/>
            <a:ext cx="4382037" cy="3632975"/>
          </a:xfrm>
          <a:prstGeom prst="rect">
            <a:avLst/>
          </a:prstGeom>
        </p:spPr>
      </p:pic>
    </p:spTree>
    <p:extLst>
      <p:ext uri="{BB962C8B-B14F-4D97-AF65-F5344CB8AC3E}">
        <p14:creationId xmlns:p14="http://schemas.microsoft.com/office/powerpoint/2010/main" val="3162979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path" presetSubtype="0" accel="50000" decel="50000" fill="hold" nodeType="clickEffect">
                                  <p:stCondLst>
                                    <p:cond delay="0"/>
                                  </p:stCondLst>
                                  <p:childTnLst>
                                    <p:animMotion origin="layout" path="M -2.91667E-6 -0.00093 L -0.00781 -0.15579 C -0.01119 -0.22523 -0.0664 -0.30162 -0.10755 -0.29514 L -0.19974 -0.2794 " pathEditMode="relative" rAng="5100000" ptsTypes="AAAA">
                                      <p:cBhvr>
                                        <p:cTn id="6" dur="2000" fill="hold"/>
                                        <p:tgtEl>
                                          <p:spTgt spid="7"/>
                                        </p:tgtEl>
                                        <p:attrNameLst>
                                          <p:attrName>ppt_x</p:attrName>
                                          <p:attrName>ppt_y</p:attrName>
                                        </p:attrNameLst>
                                      </p:cBhvr>
                                      <p:rCtr x="-9987" y="-14005"/>
                                    </p:animMotion>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7" fill="hold">
                      <p:stCondLst>
                        <p:cond delay="indefinite"/>
                      </p:stCondLst>
                      <p:childTnLst>
                        <p:par>
                          <p:cTn id="8" fill="hold">
                            <p:stCondLst>
                              <p:cond delay="0"/>
                            </p:stCondLst>
                            <p:childTnLst>
                              <p:par>
                                <p:cTn id="9" presetID="50" presetClass="path" presetSubtype="0" accel="50000" decel="50000" fill="hold" nodeType="clickEffect">
                                  <p:stCondLst>
                                    <p:cond delay="0"/>
                                  </p:stCondLst>
                                  <p:childTnLst>
                                    <p:animMotion origin="layout" path="M -0.00013 0.00023 L -0.00013 -0.08982 C -0.00013 -0.13033 0.05938 -0.18079 0.10795 -0.18079 L 0.2168 -0.18079 " pathEditMode="relative" rAng="16200000" ptsTypes="AAAA">
                                      <p:cBhvr>
                                        <p:cTn id="10" dur="2000" fill="hold"/>
                                        <p:tgtEl>
                                          <p:spTgt spid="6"/>
                                        </p:tgtEl>
                                        <p:attrNameLst>
                                          <p:attrName>ppt_x</p:attrName>
                                          <p:attrName>ppt_y</p:attrName>
                                        </p:attrNameLst>
                                      </p:cBhvr>
                                      <p:rCtr x="10846" y="-9051"/>
                                    </p:animMotion>
                                  </p:childTnLst>
                                  <p:subTnLst>
                                    <p:audio>
                                      <p:cMediaNode>
                                        <p:cTn display="0" masterRel="sameClick">
                                          <p:stCondLst>
                                            <p:cond evt="begin" delay="0">
                                              <p:tn val="9"/>
                                            </p:cond>
                                          </p:stCondLst>
                                          <p:endCondLst>
                                            <p:cond evt="onStopAudio" delay="0">
                                              <p:tgtEl>
                                                <p:sldTgt/>
                                              </p:tgtEl>
                                            </p:cond>
                                          </p:endCondLst>
                                        </p:cTn>
                                        <p:tgtEl>
                                          <p:sndTgt r:embed="rId2" name="chimes.wav"/>
                                        </p:tgtEl>
                                      </p:cMediaNode>
                                    </p:audio>
                                  </p:subTnLst>
                                </p:cTn>
                              </p:par>
                            </p:childTnLst>
                          </p:cTn>
                        </p:par>
                      </p:childTnLst>
                    </p:cTn>
                  </p:par>
                  <p:par>
                    <p:cTn id="11" fill="hold">
                      <p:stCondLst>
                        <p:cond delay="indefinite"/>
                      </p:stCondLst>
                      <p:childTnLst>
                        <p:par>
                          <p:cTn id="12" fill="hold">
                            <p:stCondLst>
                              <p:cond delay="0"/>
                            </p:stCondLst>
                            <p:childTnLst>
                              <p:par>
                                <p:cTn id="13" presetID="35" presetClass="path" presetSubtype="0" accel="50000" decel="50000" fill="hold" nodeType="clickEffect">
                                  <p:stCondLst>
                                    <p:cond delay="0"/>
                                  </p:stCondLst>
                                  <p:childTnLst>
                                    <p:animMotion origin="layout" path="M 3.95833E-6 -1.48148E-6 L -0.13464 -0.52569 " pathEditMode="relative" rAng="0" ptsTypes="AA">
                                      <p:cBhvr>
                                        <p:cTn id="14" dur="2000" fill="hold"/>
                                        <p:tgtEl>
                                          <p:spTgt spid="8"/>
                                        </p:tgtEl>
                                        <p:attrNameLst>
                                          <p:attrName>ppt_x</p:attrName>
                                          <p:attrName>ppt_y</p:attrName>
                                        </p:attrNameLst>
                                      </p:cBhvr>
                                      <p:rCtr x="-6732" y="-26296"/>
                                    </p:animMotion>
                                  </p:childTnLst>
                                  <p:subTnLst>
                                    <p:audio>
                                      <p:cMediaNode>
                                        <p:cTn display="0" masterRel="sameClick">
                                          <p:stCondLst>
                                            <p:cond evt="begin" delay="0">
                                              <p:tn val="13"/>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50" presetClass="path" presetSubtype="0" accel="50000" decel="50000" fill="hold" nodeType="clickEffect">
                                  <p:stCondLst>
                                    <p:cond delay="0"/>
                                  </p:stCondLst>
                                  <p:childTnLst>
                                    <p:animMotion origin="layout" path="M -0.00013 1.48148E-6 L -0.02526 -0.01343 C -0.03659 -0.01875 -0.03138 -0.15185 -0.01602 -0.25417 L 0.01875 -0.4831 " pathEditMode="relative" rAng="900000" ptsTypes="AAAA">
                                      <p:cBhvr>
                                        <p:cTn id="18" dur="2000" fill="hold"/>
                                        <p:tgtEl>
                                          <p:spTgt spid="9"/>
                                        </p:tgtEl>
                                        <p:attrNameLst>
                                          <p:attrName>ppt_x</p:attrName>
                                          <p:attrName>ppt_y</p:attrName>
                                        </p:attrNameLst>
                                      </p:cBhvr>
                                      <p:rCtr x="938" y="-24167"/>
                                    </p:animMotion>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19" fill="hold">
                      <p:stCondLst>
                        <p:cond delay="indefinite"/>
                      </p:stCondLst>
                      <p:childTnLst>
                        <p:par>
                          <p:cTn id="20" fill="hold">
                            <p:stCondLst>
                              <p:cond delay="0"/>
                            </p:stCondLst>
                            <p:childTnLst>
                              <p:par>
                                <p:cTn id="21" presetID="50" presetClass="path" presetSubtype="0" accel="50000" decel="50000" fill="hold" nodeType="clickEffect">
                                  <p:stCondLst>
                                    <p:cond delay="0"/>
                                  </p:stCondLst>
                                  <p:childTnLst>
                                    <p:animMotion origin="layout" path="M -3.75E-6 -0.00023 L -0.00872 -0.00023 C -0.01276 -0.00023 -0.01679 -0.15625 -0.01679 -0.28217 L -0.01679 -0.56342 " pathEditMode="relative" rAng="0" ptsTypes="AAAA">
                                      <p:cBhvr>
                                        <p:cTn id="22" dur="2000" fill="hold"/>
                                        <p:tgtEl>
                                          <p:spTgt spid="10"/>
                                        </p:tgtEl>
                                        <p:attrNameLst>
                                          <p:attrName>ppt_x</p:attrName>
                                          <p:attrName>ppt_y</p:attrName>
                                        </p:attrNameLst>
                                      </p:cBhvr>
                                      <p:rCtr x="-846" y="-28171"/>
                                    </p:animMotion>
                                  </p:childTnLst>
                                  <p:subTnLst>
                                    <p:audio>
                                      <p:cMediaNode>
                                        <p:cTn display="0" masterRel="sameClick">
                                          <p:stCondLst>
                                            <p:cond evt="begin" delay="0">
                                              <p:tn val="21"/>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2"/>
                    </p:tgtEl>
                  </p:cond>
                </p:stCondLst>
                <p:endSync evt="end" delay="0">
                  <p:rtn val="all"/>
                </p:endSync>
                <p:childTnLst>
                  <p:par>
                    <p:cTn id="24" fill="hold">
                      <p:stCondLst>
                        <p:cond delay="0"/>
                      </p:stCondLst>
                      <p:childTnLst>
                        <p:par>
                          <p:cTn id="25" fill="hold">
                            <p:stCondLst>
                              <p:cond delay="0"/>
                            </p:stCondLst>
                            <p:childTnLst>
                              <p:par>
                                <p:cTn id="26" presetID="42" presetClass="path" presetSubtype="0" accel="50000" decel="50000" fill="hold" nodeType="clickEffect">
                                  <p:stCondLst>
                                    <p:cond delay="0"/>
                                  </p:stCondLst>
                                  <p:childTnLst>
                                    <p:animMotion origin="layout" path="M -3.75E-6 4.44444E-6 L 0.36094 0.28588 " pathEditMode="relative" rAng="0" ptsTypes="AA">
                                      <p:cBhvr>
                                        <p:cTn id="27" dur="2000" fill="hold"/>
                                        <p:tgtEl>
                                          <p:spTgt spid="2"/>
                                        </p:tgtEl>
                                        <p:attrNameLst>
                                          <p:attrName>ppt_x</p:attrName>
                                          <p:attrName>ppt_y</p:attrName>
                                        </p:attrNameLst>
                                      </p:cBhvr>
                                      <p:rCtr x="18047" y="14282"/>
                                    </p:animMotion>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childTnLst>
                          </p:cTn>
                        </p:par>
                      </p:childTnLst>
                    </p:cTn>
                  </p:par>
                </p:childTnLst>
              </p:cTn>
              <p:nextCondLst>
                <p:cond evt="onClick" delay="0">
                  <p:tgtEl>
                    <p:spTgt spid="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ẽ ngôi nhà nông thôn/How to draw Country house - YouTube"/>
          <p:cNvPicPr>
            <a:picLocks noChangeAspect="1" noChangeArrowheads="1"/>
          </p:cNvPicPr>
          <p:nvPr/>
        </p:nvPicPr>
        <p:blipFill rotWithShape="1">
          <a:blip r:embed="rId2">
            <a:extLst>
              <a:ext uri="{28A0092B-C50C-407E-A947-70E740481C1C}">
                <a14:useLocalDpi xmlns:a14="http://schemas.microsoft.com/office/drawing/2010/main" val="0"/>
              </a:ext>
            </a:extLst>
          </a:blip>
          <a:srcRect l="282" t="13831" r="-282" b="13681"/>
          <a:stretch/>
        </p:blipFill>
        <p:spPr bwMode="auto">
          <a:xfrm>
            <a:off x="0" y="953037"/>
            <a:ext cx="12192000" cy="590496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7680569" y="3090558"/>
            <a:ext cx="4511431" cy="5596613"/>
          </a:xfrm>
          <a:prstGeom prst="rect">
            <a:avLst/>
          </a:prstGeom>
        </p:spPr>
      </p:pic>
      <p:sp>
        <p:nvSpPr>
          <p:cNvPr id="3" name="TextBox 2"/>
          <p:cNvSpPr txBox="1"/>
          <p:nvPr/>
        </p:nvSpPr>
        <p:spPr>
          <a:xfrm>
            <a:off x="2743200" y="0"/>
            <a:ext cx="6890197" cy="830997"/>
          </a:xfrm>
          <a:prstGeom prst="rect">
            <a:avLst/>
          </a:prstGeom>
          <a:noFill/>
        </p:spPr>
        <p:txBody>
          <a:bodyPr wrap="square" rtlCol="0">
            <a:spAutoFit/>
          </a:bodyPr>
          <a:lstStyle/>
          <a:p>
            <a:pPr algn="ctr"/>
            <a:r>
              <a:rPr lang="en-US" sz="4800" b="1" dirty="0" err="1">
                <a:solidFill>
                  <a:srgbClr val="FF0000"/>
                </a:solidFill>
                <a:latin typeface="VNI-Avo" pitchFamily="2" charset="0"/>
              </a:rPr>
              <a:t>Em</a:t>
            </a:r>
            <a:r>
              <a:rPr lang="en-US" sz="4800" b="1" dirty="0">
                <a:solidFill>
                  <a:srgbClr val="FF0000"/>
                </a:solidFill>
                <a:latin typeface="VNI-Avo" pitchFamily="2" charset="0"/>
              </a:rPr>
              <a:t> </a:t>
            </a:r>
            <a:r>
              <a:rPr lang="en-US" sz="4800" b="1" dirty="0" err="1">
                <a:solidFill>
                  <a:srgbClr val="FF0000"/>
                </a:solidFill>
                <a:latin typeface="VNI-Avo" pitchFamily="2" charset="0"/>
              </a:rPr>
              <a:t>yeâu</a:t>
            </a:r>
            <a:r>
              <a:rPr lang="en-US" sz="4800" b="1" dirty="0">
                <a:solidFill>
                  <a:srgbClr val="FF0000"/>
                </a:solidFill>
                <a:latin typeface="VNI-Avo" pitchFamily="2" charset="0"/>
              </a:rPr>
              <a:t> </a:t>
            </a:r>
            <a:r>
              <a:rPr lang="en-US" sz="4800" b="1" dirty="0" err="1">
                <a:solidFill>
                  <a:srgbClr val="FF0000"/>
                </a:solidFill>
                <a:latin typeface="VNI-Avo" pitchFamily="2" charset="0"/>
              </a:rPr>
              <a:t>nhaø</a:t>
            </a:r>
            <a:r>
              <a:rPr lang="en-US" sz="4800" b="1" dirty="0">
                <a:solidFill>
                  <a:srgbClr val="FF0000"/>
                </a:solidFill>
                <a:latin typeface="VNI-Avo" pitchFamily="2" charset="0"/>
              </a:rPr>
              <a:t> </a:t>
            </a:r>
            <a:r>
              <a:rPr lang="en-US" sz="4800" b="1" dirty="0" err="1">
                <a:solidFill>
                  <a:srgbClr val="FF0000"/>
                </a:solidFill>
                <a:latin typeface="VNI-Avo" pitchFamily="2" charset="0"/>
              </a:rPr>
              <a:t>em</a:t>
            </a:r>
            <a:endParaRPr lang="en-US" sz="4800" b="1" dirty="0">
              <a:solidFill>
                <a:srgbClr val="FF0000"/>
              </a:solidFill>
              <a:latin typeface="VNI-Avo" pitchFamily="2" charset="0"/>
            </a:endParaRPr>
          </a:p>
        </p:txBody>
      </p:sp>
    </p:spTree>
    <p:extLst>
      <p:ext uri="{BB962C8B-B14F-4D97-AF65-F5344CB8AC3E}">
        <p14:creationId xmlns:p14="http://schemas.microsoft.com/office/powerpoint/2010/main" val="2521372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239"/>
            <a:ext cx="12192000" cy="5824025"/>
          </a:xfrm>
          <a:prstGeom prst="rect">
            <a:avLst/>
          </a:prstGeom>
        </p:spPr>
      </p:pic>
      <p:sp>
        <p:nvSpPr>
          <p:cNvPr id="9" name="TextBox 8"/>
          <p:cNvSpPr txBox="1"/>
          <p:nvPr/>
        </p:nvSpPr>
        <p:spPr>
          <a:xfrm>
            <a:off x="1505244" y="5930630"/>
            <a:ext cx="8862646" cy="964367"/>
          </a:xfrm>
          <a:prstGeom prst="rect">
            <a:avLst/>
          </a:prstGeom>
          <a:noFill/>
        </p:spPr>
        <p:txBody>
          <a:bodyPr wrap="square" rtlCol="0">
            <a:spAutoFit/>
          </a:bodyPr>
          <a:lstStyle/>
          <a:p>
            <a:pPr algn="ctr">
              <a:lnSpc>
                <a:spcPts val="3400"/>
              </a:lnSpc>
            </a:pPr>
            <a:r>
              <a:rPr lang="en-US" sz="2800" b="1" dirty="0" err="1">
                <a:solidFill>
                  <a:prstClr val="black"/>
                </a:solidFill>
                <a:latin typeface="VNI-Avo" pitchFamily="2" charset="0"/>
              </a:rPr>
              <a:t>Chaúng</a:t>
            </a:r>
            <a:r>
              <a:rPr lang="en-US" sz="2800" b="1" dirty="0">
                <a:solidFill>
                  <a:prstClr val="black"/>
                </a:solidFill>
                <a:latin typeface="VNI-Avo" pitchFamily="2" charset="0"/>
              </a:rPr>
              <a:t> </a:t>
            </a:r>
            <a:r>
              <a:rPr lang="en-US" sz="2800" b="1" dirty="0" err="1">
                <a:solidFill>
                  <a:prstClr val="black"/>
                </a:solidFill>
                <a:latin typeface="VNI-Avo" pitchFamily="2" charset="0"/>
              </a:rPr>
              <a:t>ñaâu</a:t>
            </a:r>
            <a:r>
              <a:rPr lang="en-US" sz="2800" b="1" dirty="0">
                <a:solidFill>
                  <a:prstClr val="black"/>
                </a:solidFill>
                <a:latin typeface="VNI-Avo" pitchFamily="2" charset="0"/>
              </a:rPr>
              <a:t> </a:t>
            </a:r>
            <a:r>
              <a:rPr lang="en-US" sz="2800" b="1" dirty="0" err="1">
                <a:solidFill>
                  <a:prstClr val="black"/>
                </a:solidFill>
                <a:latin typeface="VNI-Avo" pitchFamily="2" charset="0"/>
              </a:rPr>
              <a:t>baèng</a:t>
            </a:r>
            <a:r>
              <a:rPr lang="en-US" sz="2800" b="1" dirty="0">
                <a:solidFill>
                  <a:prstClr val="black"/>
                </a:solidFill>
                <a:latin typeface="VNI-Avo" pitchFamily="2" charset="0"/>
              </a:rPr>
              <a:t> </a:t>
            </a:r>
            <a:r>
              <a:rPr lang="en-US" sz="2800" b="1" dirty="0" err="1">
                <a:solidFill>
                  <a:prstClr val="black"/>
                </a:solidFill>
                <a:latin typeface="VNI-Avo" pitchFamily="2" charset="0"/>
              </a:rPr>
              <a:t>chính</a:t>
            </a:r>
            <a:r>
              <a:rPr lang="en-US" sz="2800" b="1" dirty="0">
                <a:solidFill>
                  <a:prstClr val="black"/>
                </a:solidFill>
                <a:latin typeface="VNI-Avo" pitchFamily="2" charset="0"/>
              </a:rPr>
              <a:t> </a:t>
            </a:r>
            <a:r>
              <a:rPr lang="en-US" sz="2800" b="1" dirty="0" err="1">
                <a:solidFill>
                  <a:prstClr val="black"/>
                </a:solidFill>
                <a:latin typeface="VNI-Avo" pitchFamily="2" charset="0"/>
              </a:rPr>
              <a:t>nhaø</a:t>
            </a:r>
            <a:r>
              <a:rPr lang="en-US" sz="2800" b="1" dirty="0">
                <a:solidFill>
                  <a:prstClr val="black"/>
                </a:solidFill>
                <a:latin typeface="VNI-Avo" pitchFamily="2" charset="0"/>
              </a:rPr>
              <a:t> </a:t>
            </a:r>
            <a:r>
              <a:rPr lang="en-US" sz="2800" b="1" dirty="0" err="1">
                <a:solidFill>
                  <a:prstClr val="black"/>
                </a:solidFill>
                <a:latin typeface="VNI-Avo" pitchFamily="2" charset="0"/>
              </a:rPr>
              <a:t>em</a:t>
            </a:r>
            <a:endParaRPr lang="en-US" sz="2800" b="1" dirty="0">
              <a:solidFill>
                <a:prstClr val="black"/>
              </a:solidFill>
              <a:latin typeface="VNI-Avo" pitchFamily="2" charset="0"/>
            </a:endParaRPr>
          </a:p>
          <a:p>
            <a:pPr algn="ctr">
              <a:lnSpc>
                <a:spcPts val="3400"/>
              </a:lnSpc>
            </a:pPr>
            <a:r>
              <a:rPr lang="en-US" sz="2800" b="1" dirty="0" err="1">
                <a:solidFill>
                  <a:prstClr val="black"/>
                </a:solidFill>
                <a:latin typeface="VNI-Avo" pitchFamily="2" charset="0"/>
              </a:rPr>
              <a:t>Coù</a:t>
            </a:r>
            <a:r>
              <a:rPr lang="en-US" sz="2800" b="1" dirty="0">
                <a:solidFill>
                  <a:prstClr val="black"/>
                </a:solidFill>
                <a:latin typeface="VNI-Avo" pitchFamily="2" charset="0"/>
              </a:rPr>
              <a:t> </a:t>
            </a:r>
            <a:r>
              <a:rPr lang="en-US" sz="2800" b="1" dirty="0" err="1">
                <a:solidFill>
                  <a:prstClr val="black"/>
                </a:solidFill>
                <a:latin typeface="VNI-Avo" pitchFamily="2" charset="0"/>
              </a:rPr>
              <a:t>ñaøn</a:t>
            </a:r>
            <a:r>
              <a:rPr lang="en-US" sz="2800" b="1" dirty="0">
                <a:solidFill>
                  <a:prstClr val="black"/>
                </a:solidFill>
                <a:latin typeface="VNI-Avo" pitchFamily="2" charset="0"/>
              </a:rPr>
              <a:t> </a:t>
            </a:r>
            <a:r>
              <a:rPr lang="en-US" sz="2800" b="1" dirty="0" err="1">
                <a:solidFill>
                  <a:prstClr val="black"/>
                </a:solidFill>
                <a:latin typeface="VNI-Avo" pitchFamily="2" charset="0"/>
              </a:rPr>
              <a:t>chim</a:t>
            </a:r>
            <a:r>
              <a:rPr lang="en-US" sz="2800" b="1" dirty="0">
                <a:solidFill>
                  <a:prstClr val="black"/>
                </a:solidFill>
                <a:latin typeface="VNI-Avo" pitchFamily="2" charset="0"/>
              </a:rPr>
              <a:t> </a:t>
            </a:r>
            <a:r>
              <a:rPr lang="en-US" sz="2800" b="1" dirty="0" err="1">
                <a:solidFill>
                  <a:prstClr val="black"/>
                </a:solidFill>
                <a:latin typeface="VNI-Avo" pitchFamily="2" charset="0"/>
              </a:rPr>
              <a:t>seû</a:t>
            </a:r>
            <a:r>
              <a:rPr lang="en-US" sz="2800" b="1" dirty="0">
                <a:solidFill>
                  <a:prstClr val="black"/>
                </a:solidFill>
                <a:latin typeface="VNI-Avo" pitchFamily="2" charset="0"/>
              </a:rPr>
              <a:t> </a:t>
            </a:r>
            <a:r>
              <a:rPr lang="en-US" sz="2800" b="1" dirty="0" err="1">
                <a:solidFill>
                  <a:prstClr val="black"/>
                </a:solidFill>
                <a:latin typeface="VNI-Avo" pitchFamily="2" charset="0"/>
              </a:rPr>
              <a:t>beân</a:t>
            </a:r>
            <a:r>
              <a:rPr lang="en-US" sz="2800" b="1" dirty="0">
                <a:solidFill>
                  <a:prstClr val="black"/>
                </a:solidFill>
                <a:latin typeface="VNI-Avo" pitchFamily="2" charset="0"/>
              </a:rPr>
              <a:t> </a:t>
            </a:r>
            <a:r>
              <a:rPr lang="en-US" sz="2800" b="1" dirty="0" err="1">
                <a:solidFill>
                  <a:prstClr val="black"/>
                </a:solidFill>
                <a:latin typeface="VNI-Avo" pitchFamily="2" charset="0"/>
              </a:rPr>
              <a:t>theàm</a:t>
            </a:r>
            <a:r>
              <a:rPr lang="en-US" sz="2800" b="1" dirty="0">
                <a:solidFill>
                  <a:prstClr val="black"/>
                </a:solidFill>
                <a:latin typeface="VNI-Avo" pitchFamily="2" charset="0"/>
              </a:rPr>
              <a:t> </a:t>
            </a:r>
            <a:r>
              <a:rPr lang="en-US" sz="2800" b="1" dirty="0" err="1">
                <a:solidFill>
                  <a:prstClr val="black"/>
                </a:solidFill>
                <a:latin typeface="VNI-Avo" pitchFamily="2" charset="0"/>
              </a:rPr>
              <a:t>líu</a:t>
            </a:r>
            <a:r>
              <a:rPr lang="en-US" sz="2800" b="1" dirty="0">
                <a:solidFill>
                  <a:prstClr val="black"/>
                </a:solidFill>
                <a:latin typeface="VNI-Avo" pitchFamily="2" charset="0"/>
              </a:rPr>
              <a:t> lo</a:t>
            </a:r>
          </a:p>
        </p:txBody>
      </p:sp>
      <p:pic>
        <p:nvPicPr>
          <p:cNvPr id="10" name="Picture 2" descr="Bài thơ Ngôi Nhà Của Bé Mầm Non - Lời Bài Thơ Và Giáo Á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3482" y="1716259"/>
            <a:ext cx="4994031" cy="434955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stretch>
            <a:fillRect/>
          </a:stretch>
        </p:blipFill>
        <p:spPr>
          <a:xfrm>
            <a:off x="2640935" y="1219786"/>
            <a:ext cx="1216856" cy="946638"/>
          </a:xfrm>
          <a:prstGeom prst="rect">
            <a:avLst/>
          </a:prstGeom>
        </p:spPr>
      </p:pic>
      <p:pic>
        <p:nvPicPr>
          <p:cNvPr id="12" name="Picture 11"/>
          <p:cNvPicPr>
            <a:picLocks noChangeAspect="1"/>
          </p:cNvPicPr>
          <p:nvPr/>
        </p:nvPicPr>
        <p:blipFill>
          <a:blip r:embed="rId5"/>
          <a:stretch>
            <a:fillRect/>
          </a:stretch>
        </p:blipFill>
        <p:spPr>
          <a:xfrm>
            <a:off x="3762494" y="2540463"/>
            <a:ext cx="1059987" cy="743096"/>
          </a:xfrm>
          <a:prstGeom prst="rect">
            <a:avLst/>
          </a:prstGeom>
        </p:spPr>
      </p:pic>
      <p:pic>
        <p:nvPicPr>
          <p:cNvPr id="13" name="Picture 12"/>
          <p:cNvPicPr>
            <a:picLocks noChangeAspect="1"/>
          </p:cNvPicPr>
          <p:nvPr/>
        </p:nvPicPr>
        <p:blipFill>
          <a:blip r:embed="rId6"/>
          <a:stretch>
            <a:fillRect/>
          </a:stretch>
        </p:blipFill>
        <p:spPr>
          <a:xfrm>
            <a:off x="4279845" y="2727477"/>
            <a:ext cx="1256274" cy="984739"/>
          </a:xfrm>
          <a:prstGeom prst="rect">
            <a:avLst/>
          </a:prstGeom>
        </p:spPr>
      </p:pic>
      <p:pic>
        <p:nvPicPr>
          <p:cNvPr id="14" name="Picture 13" descr="Hình ảnh Cây Vẽ Tay Cây Xanh Cỏ Xanh Cỏ, Cỏ Xanh, Cây Vẽ Tay, Cỏ miễn phí  tải tập tin PNG PSDComment và Vecto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9778" b="89778" l="1333" r="96000">
                        <a14:backgroundMark x1="16444" y1="69778" x2="23111" y2="67556"/>
                        <a14:backgroundMark x1="12889" y1="40889" x2="14222" y2="46222"/>
                        <a14:backgroundMark x1="7111" y1="56000" x2="8444" y2="56000"/>
                        <a14:backgroundMark x1="9333" y1="61778" x2="15111" y2="60444"/>
                        <a14:backgroundMark x1="68889" y1="37333" x2="68444" y2="40000"/>
                        <a14:backgroundMark x1="54222" y1="38667" x2="54222" y2="38667"/>
                        <a14:backgroundMark x1="57778" y1="35556" x2="56444" y2="37333"/>
                        <a14:backgroundMark x1="30667" y1="40000" x2="31556" y2="42667"/>
                        <a14:backgroundMark x1="41333" y1="35556" x2="44000" y2="36889"/>
                      </a14:backgroundRemoval>
                    </a14:imgEffect>
                  </a14:imgLayer>
                </a14:imgProps>
              </a:ext>
              <a:ext uri="{28A0092B-C50C-407E-A947-70E740481C1C}">
                <a14:useLocalDpi xmlns:a14="http://schemas.microsoft.com/office/drawing/2010/main" val="0"/>
              </a:ext>
            </a:extLst>
          </a:blip>
          <a:srcRect r="22418"/>
          <a:stretch/>
        </p:blipFill>
        <p:spPr bwMode="auto">
          <a:xfrm>
            <a:off x="7680960" y="2021643"/>
            <a:ext cx="4511040" cy="5598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7465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239"/>
            <a:ext cx="12192000" cy="5824025"/>
          </a:xfrm>
          <a:prstGeom prst="rect">
            <a:avLst/>
          </a:prstGeom>
        </p:spPr>
      </p:pic>
      <p:sp>
        <p:nvSpPr>
          <p:cNvPr id="9" name="TextBox 8"/>
          <p:cNvSpPr txBox="1"/>
          <p:nvPr/>
        </p:nvSpPr>
        <p:spPr>
          <a:xfrm>
            <a:off x="1505244" y="5930630"/>
            <a:ext cx="8862646" cy="964367"/>
          </a:xfrm>
          <a:prstGeom prst="rect">
            <a:avLst/>
          </a:prstGeom>
          <a:noFill/>
        </p:spPr>
        <p:txBody>
          <a:bodyPr wrap="square" rtlCol="0">
            <a:spAutoFit/>
          </a:bodyPr>
          <a:lstStyle/>
          <a:p>
            <a:pPr algn="ctr">
              <a:lnSpc>
                <a:spcPts val="3400"/>
              </a:lnSpc>
            </a:pPr>
            <a:r>
              <a:rPr lang="en-US" sz="2800" b="1" dirty="0" err="1">
                <a:solidFill>
                  <a:prstClr val="black"/>
                </a:solidFill>
                <a:latin typeface="VNI-Avo" pitchFamily="2" charset="0"/>
              </a:rPr>
              <a:t>Coù</a:t>
            </a:r>
            <a:r>
              <a:rPr lang="en-US" sz="2800" b="1" dirty="0">
                <a:solidFill>
                  <a:prstClr val="black"/>
                </a:solidFill>
                <a:latin typeface="VNI-Avo" pitchFamily="2" charset="0"/>
              </a:rPr>
              <a:t> </a:t>
            </a:r>
            <a:r>
              <a:rPr lang="en-US" sz="2800" b="1" dirty="0" err="1">
                <a:solidFill>
                  <a:prstClr val="black"/>
                </a:solidFill>
                <a:latin typeface="VNI-Avo" pitchFamily="2" charset="0"/>
              </a:rPr>
              <a:t>naøng</a:t>
            </a:r>
            <a:r>
              <a:rPr lang="en-US" sz="2800" b="1" dirty="0">
                <a:solidFill>
                  <a:prstClr val="black"/>
                </a:solidFill>
                <a:latin typeface="VNI-Avo" pitchFamily="2" charset="0"/>
              </a:rPr>
              <a:t> </a:t>
            </a:r>
            <a:r>
              <a:rPr lang="en-US" sz="2800" b="1" dirty="0" err="1">
                <a:solidFill>
                  <a:prstClr val="black"/>
                </a:solidFill>
                <a:latin typeface="VNI-Avo" pitchFamily="2" charset="0"/>
              </a:rPr>
              <a:t>gaø</a:t>
            </a:r>
            <a:r>
              <a:rPr lang="en-US" sz="2800" b="1" dirty="0">
                <a:solidFill>
                  <a:prstClr val="black"/>
                </a:solidFill>
                <a:latin typeface="VNI-Avo" pitchFamily="2" charset="0"/>
              </a:rPr>
              <a:t> </a:t>
            </a:r>
            <a:r>
              <a:rPr lang="en-US" sz="2800" b="1" dirty="0" err="1">
                <a:solidFill>
                  <a:prstClr val="black"/>
                </a:solidFill>
                <a:latin typeface="VNI-Avo" pitchFamily="2" charset="0"/>
              </a:rPr>
              <a:t>maùi</a:t>
            </a:r>
            <a:r>
              <a:rPr lang="en-US" sz="2800" b="1" dirty="0">
                <a:solidFill>
                  <a:prstClr val="black"/>
                </a:solidFill>
                <a:latin typeface="VNI-Avo" pitchFamily="2" charset="0"/>
              </a:rPr>
              <a:t> </a:t>
            </a:r>
            <a:r>
              <a:rPr lang="en-US" sz="2800" b="1" dirty="0" err="1">
                <a:solidFill>
                  <a:prstClr val="black"/>
                </a:solidFill>
                <a:latin typeface="VNI-Avo" pitchFamily="2" charset="0"/>
              </a:rPr>
              <a:t>hoa</a:t>
            </a:r>
            <a:r>
              <a:rPr lang="en-US" sz="2800" b="1" dirty="0">
                <a:solidFill>
                  <a:prstClr val="black"/>
                </a:solidFill>
                <a:latin typeface="VNI-Avo" pitchFamily="2" charset="0"/>
              </a:rPr>
              <a:t> </a:t>
            </a:r>
            <a:r>
              <a:rPr lang="en-US" sz="2800" b="1" dirty="0" err="1">
                <a:solidFill>
                  <a:prstClr val="black"/>
                </a:solidFill>
                <a:latin typeface="VNI-Avo" pitchFamily="2" charset="0"/>
              </a:rPr>
              <a:t>mô</a:t>
            </a:r>
            <a:endParaRPr lang="en-US" sz="2800" b="1" dirty="0">
              <a:solidFill>
                <a:prstClr val="black"/>
              </a:solidFill>
              <a:latin typeface="VNI-Avo" pitchFamily="2" charset="0"/>
            </a:endParaRPr>
          </a:p>
          <a:p>
            <a:pPr algn="ctr">
              <a:lnSpc>
                <a:spcPts val="3400"/>
              </a:lnSpc>
            </a:pPr>
            <a:r>
              <a:rPr lang="en-US" sz="2800" b="1" dirty="0" err="1">
                <a:solidFill>
                  <a:prstClr val="black"/>
                </a:solidFill>
                <a:latin typeface="VNI-Avo" pitchFamily="2" charset="0"/>
              </a:rPr>
              <a:t>Cuïc</a:t>
            </a:r>
            <a:r>
              <a:rPr lang="en-US" sz="2800" b="1" dirty="0">
                <a:solidFill>
                  <a:prstClr val="black"/>
                </a:solidFill>
                <a:latin typeface="VNI-Avo" pitchFamily="2" charset="0"/>
              </a:rPr>
              <a:t> ta </a:t>
            </a:r>
            <a:r>
              <a:rPr lang="en-US" sz="2800" b="1" dirty="0" err="1">
                <a:solidFill>
                  <a:prstClr val="black"/>
                </a:solidFill>
                <a:latin typeface="VNI-Avo" pitchFamily="2" charset="0"/>
              </a:rPr>
              <a:t>cuïc</a:t>
            </a:r>
            <a:r>
              <a:rPr lang="en-US" sz="2800" b="1" dirty="0">
                <a:solidFill>
                  <a:prstClr val="black"/>
                </a:solidFill>
                <a:latin typeface="VNI-Avo" pitchFamily="2" charset="0"/>
              </a:rPr>
              <a:t> </a:t>
            </a:r>
            <a:r>
              <a:rPr lang="en-US" sz="2800" b="1" dirty="0" err="1">
                <a:solidFill>
                  <a:prstClr val="black"/>
                </a:solidFill>
                <a:latin typeface="VNI-Avo" pitchFamily="2" charset="0"/>
              </a:rPr>
              <a:t>taùc</a:t>
            </a:r>
            <a:r>
              <a:rPr lang="en-US" sz="2800" b="1" dirty="0">
                <a:solidFill>
                  <a:prstClr val="black"/>
                </a:solidFill>
                <a:latin typeface="VNI-Avo" pitchFamily="2" charset="0"/>
              </a:rPr>
              <a:t> </a:t>
            </a:r>
            <a:r>
              <a:rPr lang="en-US" sz="2800" b="1" dirty="0" err="1">
                <a:solidFill>
                  <a:prstClr val="black"/>
                </a:solidFill>
                <a:latin typeface="VNI-Avo" pitchFamily="2" charset="0"/>
              </a:rPr>
              <a:t>khi</a:t>
            </a:r>
            <a:r>
              <a:rPr lang="en-US" sz="2800" b="1" dirty="0">
                <a:solidFill>
                  <a:prstClr val="black"/>
                </a:solidFill>
                <a:latin typeface="VNI-Avo" pitchFamily="2" charset="0"/>
              </a:rPr>
              <a:t> </a:t>
            </a:r>
            <a:r>
              <a:rPr lang="en-US" sz="2800" b="1" dirty="0" err="1">
                <a:solidFill>
                  <a:prstClr val="black"/>
                </a:solidFill>
                <a:latin typeface="VNI-Avo" pitchFamily="2" charset="0"/>
              </a:rPr>
              <a:t>vöøa</a:t>
            </a:r>
            <a:r>
              <a:rPr lang="en-US" sz="2800" b="1" dirty="0">
                <a:solidFill>
                  <a:prstClr val="black"/>
                </a:solidFill>
                <a:latin typeface="VNI-Avo" pitchFamily="2" charset="0"/>
              </a:rPr>
              <a:t> </a:t>
            </a:r>
            <a:r>
              <a:rPr lang="en-US" sz="2800" b="1" dirty="0" err="1">
                <a:solidFill>
                  <a:prstClr val="black"/>
                </a:solidFill>
                <a:latin typeface="VNI-Avo" pitchFamily="2" charset="0"/>
              </a:rPr>
              <a:t>ñeû</a:t>
            </a:r>
            <a:r>
              <a:rPr lang="en-US" sz="2800" b="1" dirty="0">
                <a:solidFill>
                  <a:prstClr val="black"/>
                </a:solidFill>
                <a:latin typeface="VNI-Avo" pitchFamily="2" charset="0"/>
              </a:rPr>
              <a:t> </a:t>
            </a:r>
            <a:r>
              <a:rPr lang="en-US" sz="2800" b="1" dirty="0" err="1">
                <a:solidFill>
                  <a:prstClr val="black"/>
                </a:solidFill>
                <a:latin typeface="VNI-Avo" pitchFamily="2" charset="0"/>
              </a:rPr>
              <a:t>xong</a:t>
            </a:r>
            <a:endParaRPr lang="en-US" sz="2800" b="1" dirty="0">
              <a:solidFill>
                <a:prstClr val="black"/>
              </a:solidFill>
              <a:latin typeface="VNI-Avo" pitchFamily="2" charset="0"/>
            </a:endParaRPr>
          </a:p>
        </p:txBody>
      </p:sp>
      <p:pic>
        <p:nvPicPr>
          <p:cNvPr id="14" name="Picture 13" descr="Hình ảnh Cây Vẽ Tay Cây Xanh Cỏ Xanh Cỏ, Cỏ Xanh, Cây Vẽ Tay, Cỏ miễn phí  tải tập tin PNG PSDComment và Vecto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778" b="89778" l="1333" r="96000">
                        <a14:backgroundMark x1="16444" y1="69778" x2="23111" y2="67556"/>
                        <a14:backgroundMark x1="12889" y1="40889" x2="14222" y2="46222"/>
                        <a14:backgroundMark x1="7111" y1="56000" x2="8444" y2="56000"/>
                        <a14:backgroundMark x1="9333" y1="61778" x2="15111" y2="60444"/>
                        <a14:backgroundMark x1="68889" y1="37333" x2="68444" y2="40000"/>
                        <a14:backgroundMark x1="54222" y1="38667" x2="54222" y2="38667"/>
                        <a14:backgroundMark x1="57778" y1="35556" x2="56444" y2="37333"/>
                        <a14:backgroundMark x1="30667" y1="40000" x2="31556" y2="42667"/>
                        <a14:backgroundMark x1="41333" y1="35556" x2="44000" y2="36889"/>
                      </a14:backgroundRemoval>
                    </a14:imgEffect>
                  </a14:imgLayer>
                </a14:imgProps>
              </a:ext>
              <a:ext uri="{28A0092B-C50C-407E-A947-70E740481C1C}">
                <a14:useLocalDpi xmlns:a14="http://schemas.microsoft.com/office/drawing/2010/main" val="0"/>
              </a:ext>
            </a:extLst>
          </a:blip>
          <a:srcRect r="22418"/>
          <a:stretch/>
        </p:blipFill>
        <p:spPr bwMode="auto">
          <a:xfrm>
            <a:off x="7680961" y="1995342"/>
            <a:ext cx="4511040" cy="559894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5">
            <a:extLst>
              <a:ext uri="{BEBA8EAE-BF5A-486C-A8C5-ECC9F3942E4B}">
                <a14:imgProps xmlns:a14="http://schemas.microsoft.com/office/drawing/2010/main">
                  <a14:imgLayer r:embed="rId6">
                    <a14:imgEffect>
                      <a14:backgroundRemoval t="178" b="65364" l="54100" r="90000">
                        <a14:foregroundMark x1="65500" y1="57904" x2="65500" y2="57904"/>
                        <a14:backgroundMark x1="75100" y1="14210" x2="75100" y2="14210"/>
                        <a14:backgroundMark x1="77300" y1="38188" x2="77300" y2="38188"/>
                      </a14:backgroundRemoval>
                    </a14:imgEffect>
                  </a14:imgLayer>
                </a14:imgProps>
              </a:ext>
              <a:ext uri="{28A0092B-C50C-407E-A947-70E740481C1C}">
                <a14:useLocalDpi xmlns:a14="http://schemas.microsoft.com/office/drawing/2010/main" val="0"/>
              </a:ext>
            </a:extLst>
          </a:blip>
          <a:stretch>
            <a:fillRect/>
          </a:stretch>
        </p:blipFill>
        <p:spPr>
          <a:xfrm>
            <a:off x="3235570" y="2499466"/>
            <a:ext cx="4445391" cy="5094819"/>
          </a:xfrm>
          <a:prstGeom prst="rect">
            <a:avLst/>
          </a:prstGeom>
        </p:spPr>
      </p:pic>
      <p:pic>
        <p:nvPicPr>
          <p:cNvPr id="10" name="Picture 4" descr="Bài thơ: Em yêu nhà em | MN Bồ Đề"/>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55525" b="97954" l="0" r="28418">
                        <a14:foregroundMark x1="22461" y1="60982" x2="22461" y2="60982"/>
                      </a14:backgroundRemoval>
                    </a14:imgEffect>
                  </a14:imgLayer>
                </a14:imgProps>
              </a:ext>
              <a:ext uri="{28A0092B-C50C-407E-A947-70E740481C1C}">
                <a14:useLocalDpi xmlns:a14="http://schemas.microsoft.com/office/drawing/2010/main" val="0"/>
              </a:ext>
            </a:extLst>
          </a:blip>
          <a:srcRect/>
          <a:stretch>
            <a:fillRect/>
          </a:stretch>
        </p:blipFill>
        <p:spPr bwMode="auto">
          <a:xfrm>
            <a:off x="3547264" y="2377440"/>
            <a:ext cx="3737599" cy="431559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9">
            <a:extLst>
              <a:ext uri="{BEBA8EAE-BF5A-486C-A8C5-ECC9F3942E4B}">
                <a14:imgProps xmlns:a14="http://schemas.microsoft.com/office/drawing/2010/main">
                  <a14:imgLayer r:embed="rId10">
                    <a14:imgEffect>
                      <a14:backgroundRemoval t="4286" b="90571" l="10000" r="95429">
                        <a14:foregroundMark x1="54000" y1="86857" x2="54000" y2="86857"/>
                        <a14:foregroundMark x1="53714" y1="84286" x2="53714" y2="84286"/>
                        <a14:foregroundMark x1="56571" y1="87143" x2="56571" y2="87143"/>
                        <a14:foregroundMark x1="58000" y1="87714" x2="58000" y2="87714"/>
                        <a14:foregroundMark x1="54571" y1="87714" x2="54571" y2="87714"/>
                        <a14:foregroundMark x1="52000" y1="85429" x2="52000" y2="85429"/>
                      </a14:backgroundRemoval>
                    </a14:imgEffect>
                  </a14:imgLayer>
                </a14:imgProps>
              </a:ext>
              <a:ext uri="{28A0092B-C50C-407E-A947-70E740481C1C}">
                <a14:useLocalDpi xmlns:a14="http://schemas.microsoft.com/office/drawing/2010/main" val="0"/>
              </a:ext>
            </a:extLst>
          </a:blip>
          <a:stretch>
            <a:fillRect/>
          </a:stretch>
        </p:blipFill>
        <p:spPr>
          <a:xfrm>
            <a:off x="3649250" y="3669668"/>
            <a:ext cx="2111032" cy="2032497"/>
          </a:xfrm>
          <a:prstGeom prst="rect">
            <a:avLst/>
          </a:prstGeom>
        </p:spPr>
      </p:pic>
    </p:spTree>
    <p:extLst>
      <p:ext uri="{BB962C8B-B14F-4D97-AF65-F5344CB8AC3E}">
        <p14:creationId xmlns:p14="http://schemas.microsoft.com/office/powerpoint/2010/main" val="2267575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 t="3521" r="46576" b="8141"/>
          <a:stretch/>
        </p:blipFill>
        <p:spPr>
          <a:xfrm>
            <a:off x="-1" y="-1092"/>
            <a:ext cx="5809958" cy="5698507"/>
          </a:xfrm>
          <a:prstGeom prst="rect">
            <a:avLst/>
          </a:prstGeom>
        </p:spPr>
      </p:pic>
      <p:grpSp>
        <p:nvGrpSpPr>
          <p:cNvPr id="4" name="Group 3"/>
          <p:cNvGrpSpPr/>
          <p:nvPr/>
        </p:nvGrpSpPr>
        <p:grpSpPr>
          <a:xfrm>
            <a:off x="5809957" y="1"/>
            <a:ext cx="6382043" cy="5697414"/>
            <a:chOff x="2757268" y="618978"/>
            <a:chExt cx="7061981" cy="5613009"/>
          </a:xfrm>
        </p:grpSpPr>
        <p:sp>
          <p:nvSpPr>
            <p:cNvPr id="5" name="Rectangle 4"/>
            <p:cNvSpPr/>
            <p:nvPr/>
          </p:nvSpPr>
          <p:spPr>
            <a:xfrm>
              <a:off x="2757268" y="618978"/>
              <a:ext cx="7061981" cy="561300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VNI-Avo" pitchFamily="2" charset="0"/>
              </a:endParaRPr>
            </a:p>
          </p:txBody>
        </p:sp>
        <p:pic>
          <p:nvPicPr>
            <p:cNvPr id="6" name="Picture 6"/>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100000" l="24714" r="69714"/>
                      </a14:imgEffect>
                    </a14:imgLayer>
                  </a14:imgProps>
                </a:ext>
                <a:ext uri="{28A0092B-C50C-407E-A947-70E740481C1C}">
                  <a14:useLocalDpi xmlns:a14="http://schemas.microsoft.com/office/drawing/2010/main" val="0"/>
                </a:ext>
              </a:extLst>
            </a:blip>
            <a:srcRect l="25306" r="30215"/>
            <a:stretch/>
          </p:blipFill>
          <p:spPr bwMode="auto">
            <a:xfrm>
              <a:off x="3080825" y="682282"/>
              <a:ext cx="6639339" cy="5486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 name="TextBox 6"/>
          <p:cNvSpPr txBox="1"/>
          <p:nvPr/>
        </p:nvSpPr>
        <p:spPr>
          <a:xfrm>
            <a:off x="1814733" y="5809957"/>
            <a:ext cx="8201465" cy="1267014"/>
          </a:xfrm>
          <a:prstGeom prst="rect">
            <a:avLst/>
          </a:prstGeom>
          <a:noFill/>
        </p:spPr>
        <p:txBody>
          <a:bodyPr wrap="square" rtlCol="0">
            <a:spAutoFit/>
          </a:bodyPr>
          <a:lstStyle/>
          <a:p>
            <a:pPr algn="ctr">
              <a:lnSpc>
                <a:spcPts val="3500"/>
              </a:lnSpc>
            </a:pPr>
            <a:r>
              <a:rPr lang="en-US" sz="2800" b="1" dirty="0" err="1">
                <a:latin typeface="VNI-Avo" pitchFamily="2" charset="0"/>
              </a:rPr>
              <a:t>Coù</a:t>
            </a:r>
            <a:r>
              <a:rPr lang="en-US" sz="2800" b="1" dirty="0">
                <a:latin typeface="VNI-Avo" pitchFamily="2" charset="0"/>
              </a:rPr>
              <a:t> </a:t>
            </a:r>
            <a:r>
              <a:rPr lang="en-US" sz="2800" b="1" dirty="0" err="1">
                <a:latin typeface="VNI-Avo" pitchFamily="2" charset="0"/>
              </a:rPr>
              <a:t>baø</a:t>
            </a:r>
            <a:r>
              <a:rPr lang="en-US" sz="2800" b="1" dirty="0">
                <a:latin typeface="VNI-Avo" pitchFamily="2" charset="0"/>
              </a:rPr>
              <a:t> </a:t>
            </a:r>
            <a:r>
              <a:rPr lang="en-US" sz="2800" b="1" dirty="0" err="1">
                <a:latin typeface="VNI-Avo" pitchFamily="2" charset="0"/>
              </a:rPr>
              <a:t>chuoái</a:t>
            </a:r>
            <a:r>
              <a:rPr lang="en-US" sz="2800" b="1" dirty="0">
                <a:latin typeface="VNI-Avo" pitchFamily="2" charset="0"/>
              </a:rPr>
              <a:t> </a:t>
            </a:r>
            <a:r>
              <a:rPr lang="en-US" sz="2800" b="1" dirty="0" err="1">
                <a:latin typeface="VNI-Avo" pitchFamily="2" charset="0"/>
              </a:rPr>
              <a:t>maät</a:t>
            </a:r>
            <a:r>
              <a:rPr lang="en-US" sz="2800" b="1" dirty="0">
                <a:latin typeface="VNI-Avo" pitchFamily="2" charset="0"/>
              </a:rPr>
              <a:t> </a:t>
            </a:r>
            <a:r>
              <a:rPr lang="en-US" sz="2800" b="1" dirty="0" err="1">
                <a:latin typeface="VNI-Avo" pitchFamily="2" charset="0"/>
              </a:rPr>
              <a:t>löng</a:t>
            </a:r>
            <a:r>
              <a:rPr lang="en-US" sz="2800" b="1" dirty="0">
                <a:latin typeface="VNI-Avo" pitchFamily="2" charset="0"/>
              </a:rPr>
              <a:t> </a:t>
            </a:r>
            <a:r>
              <a:rPr lang="en-US" sz="2800" b="1" dirty="0" err="1">
                <a:latin typeface="VNI-Avo" pitchFamily="2" charset="0"/>
              </a:rPr>
              <a:t>ong</a:t>
            </a:r>
            <a:endParaRPr lang="en-US" sz="2800" b="1" dirty="0">
              <a:latin typeface="VNI-Avo" pitchFamily="2" charset="0"/>
            </a:endParaRPr>
          </a:p>
          <a:p>
            <a:pPr algn="ctr">
              <a:lnSpc>
                <a:spcPts val="3500"/>
              </a:lnSpc>
            </a:pPr>
            <a:r>
              <a:rPr lang="en-US" sz="2800" b="1" dirty="0" err="1">
                <a:latin typeface="VNI-Avo" pitchFamily="2" charset="0"/>
              </a:rPr>
              <a:t>Coù</a:t>
            </a:r>
            <a:r>
              <a:rPr lang="en-US" sz="2800" b="1" dirty="0">
                <a:latin typeface="VNI-Avo" pitchFamily="2" charset="0"/>
              </a:rPr>
              <a:t> </a:t>
            </a:r>
            <a:r>
              <a:rPr lang="en-US" sz="2800" b="1" dirty="0" err="1">
                <a:latin typeface="VNI-Avo" pitchFamily="2" charset="0"/>
              </a:rPr>
              <a:t>oâng</a:t>
            </a:r>
            <a:r>
              <a:rPr lang="en-US" sz="2800" b="1" dirty="0">
                <a:latin typeface="VNI-Avo" pitchFamily="2" charset="0"/>
              </a:rPr>
              <a:t> </a:t>
            </a:r>
            <a:r>
              <a:rPr lang="en-US" sz="2800" b="1" dirty="0" err="1">
                <a:latin typeface="VNI-Avo" pitchFamily="2" charset="0"/>
              </a:rPr>
              <a:t>ngoâ</a:t>
            </a:r>
            <a:r>
              <a:rPr lang="en-US" sz="2800" b="1" dirty="0">
                <a:latin typeface="VNI-Avo" pitchFamily="2" charset="0"/>
              </a:rPr>
              <a:t> </a:t>
            </a:r>
            <a:r>
              <a:rPr lang="en-US" sz="2800" b="1" dirty="0" err="1">
                <a:latin typeface="VNI-Avo" pitchFamily="2" charset="0"/>
              </a:rPr>
              <a:t>baép</a:t>
            </a:r>
            <a:r>
              <a:rPr lang="en-US" sz="2800" b="1" dirty="0">
                <a:latin typeface="VNI-Avo" pitchFamily="2" charset="0"/>
              </a:rPr>
              <a:t> </a:t>
            </a:r>
            <a:r>
              <a:rPr lang="en-US" sz="2800" b="1" dirty="0" err="1">
                <a:latin typeface="VNI-Avo" pitchFamily="2" charset="0"/>
              </a:rPr>
              <a:t>raâu</a:t>
            </a:r>
            <a:r>
              <a:rPr lang="en-US" sz="2800" b="1" dirty="0">
                <a:latin typeface="VNI-Avo" pitchFamily="2" charset="0"/>
              </a:rPr>
              <a:t> </a:t>
            </a:r>
            <a:r>
              <a:rPr lang="en-US" sz="2800" b="1" dirty="0" err="1">
                <a:latin typeface="VNI-Avo" pitchFamily="2" charset="0"/>
              </a:rPr>
              <a:t>hoàng</a:t>
            </a:r>
            <a:r>
              <a:rPr lang="en-US" sz="2800" b="1" dirty="0">
                <a:latin typeface="VNI-Avo" pitchFamily="2" charset="0"/>
              </a:rPr>
              <a:t> </a:t>
            </a:r>
            <a:r>
              <a:rPr lang="en-US" sz="2800" b="1" dirty="0" err="1">
                <a:latin typeface="VNI-Avo" pitchFamily="2" charset="0"/>
              </a:rPr>
              <a:t>nhö</a:t>
            </a:r>
            <a:r>
              <a:rPr lang="en-US" sz="2800" b="1" dirty="0">
                <a:latin typeface="VNI-Avo" pitchFamily="2" charset="0"/>
              </a:rPr>
              <a:t> </a:t>
            </a:r>
            <a:r>
              <a:rPr lang="en-US" sz="2800" b="1" dirty="0" err="1">
                <a:latin typeface="VNI-Avo" pitchFamily="2" charset="0"/>
              </a:rPr>
              <a:t>tô</a:t>
            </a:r>
            <a:endParaRPr lang="en-US" sz="2800" b="1" dirty="0">
              <a:latin typeface="VNI-Avo" pitchFamily="2" charset="0"/>
            </a:endParaRPr>
          </a:p>
          <a:p>
            <a:endParaRPr lang="en-US" dirty="0">
              <a:latin typeface="VNI-Avo" pitchFamily="2" charset="0"/>
            </a:endParaRPr>
          </a:p>
        </p:txBody>
      </p:sp>
    </p:spTree>
    <p:extLst>
      <p:ext uri="{BB962C8B-B14F-4D97-AF65-F5344CB8AC3E}">
        <p14:creationId xmlns:p14="http://schemas.microsoft.com/office/powerpoint/2010/main" val="2342585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6246055" cy="5655212"/>
          </a:xfrm>
          <a:prstGeom prst="rect">
            <a:avLst/>
          </a:prstGeom>
        </p:spPr>
      </p:pic>
      <p:sp>
        <p:nvSpPr>
          <p:cNvPr id="7" name="TextBox 6"/>
          <p:cNvSpPr txBox="1"/>
          <p:nvPr/>
        </p:nvSpPr>
        <p:spPr>
          <a:xfrm>
            <a:off x="2785402" y="5833554"/>
            <a:ext cx="6921304" cy="954107"/>
          </a:xfrm>
          <a:prstGeom prst="rect">
            <a:avLst/>
          </a:prstGeom>
          <a:noFill/>
        </p:spPr>
        <p:txBody>
          <a:bodyPr wrap="square" rtlCol="0">
            <a:spAutoFit/>
          </a:bodyPr>
          <a:lstStyle/>
          <a:p>
            <a:pPr algn="ctr">
              <a:lnSpc>
                <a:spcPts val="3500"/>
              </a:lnSpc>
            </a:pPr>
            <a:r>
              <a:rPr lang="en-US" sz="2800" b="1" dirty="0" err="1">
                <a:latin typeface="VNI-Avo" pitchFamily="2" charset="0"/>
              </a:rPr>
              <a:t>Coù</a:t>
            </a:r>
            <a:r>
              <a:rPr lang="en-US" sz="2800" b="1" dirty="0">
                <a:latin typeface="VNI-Avo" pitchFamily="2" charset="0"/>
              </a:rPr>
              <a:t> </a:t>
            </a:r>
            <a:r>
              <a:rPr lang="en-US" sz="2800" b="1" dirty="0" err="1">
                <a:latin typeface="VNI-Avo" pitchFamily="2" charset="0"/>
              </a:rPr>
              <a:t>ao</a:t>
            </a:r>
            <a:r>
              <a:rPr lang="en-US" sz="2800" b="1" dirty="0">
                <a:latin typeface="VNI-Avo" pitchFamily="2" charset="0"/>
              </a:rPr>
              <a:t> </a:t>
            </a:r>
            <a:r>
              <a:rPr lang="en-US" sz="2800" b="1" dirty="0" err="1">
                <a:latin typeface="VNI-Avo" pitchFamily="2" charset="0"/>
              </a:rPr>
              <a:t>muoáng</a:t>
            </a:r>
            <a:r>
              <a:rPr lang="en-US" sz="2800" b="1" dirty="0">
                <a:latin typeface="VNI-Avo" pitchFamily="2" charset="0"/>
              </a:rPr>
              <a:t> </a:t>
            </a:r>
            <a:r>
              <a:rPr lang="en-US" sz="2800" b="1" dirty="0" err="1">
                <a:latin typeface="VNI-Avo" pitchFamily="2" charset="0"/>
              </a:rPr>
              <a:t>vôùi</a:t>
            </a:r>
            <a:r>
              <a:rPr lang="en-US" sz="2800" b="1" dirty="0">
                <a:latin typeface="VNI-Avo" pitchFamily="2" charset="0"/>
              </a:rPr>
              <a:t> </a:t>
            </a:r>
            <a:r>
              <a:rPr lang="en-US" sz="2800" b="1" dirty="0" err="1">
                <a:latin typeface="VNI-Avo" pitchFamily="2" charset="0"/>
              </a:rPr>
              <a:t>caù</a:t>
            </a:r>
            <a:r>
              <a:rPr lang="en-US" sz="2800" b="1" dirty="0">
                <a:latin typeface="VNI-Avo" pitchFamily="2" charset="0"/>
              </a:rPr>
              <a:t> </a:t>
            </a:r>
            <a:r>
              <a:rPr lang="en-US" sz="2800" b="1" dirty="0" err="1">
                <a:latin typeface="VNI-Avo" pitchFamily="2" charset="0"/>
              </a:rPr>
              <a:t>côø</a:t>
            </a:r>
            <a:endParaRPr lang="en-US" sz="2800" b="1" dirty="0">
              <a:latin typeface="VNI-Avo" pitchFamily="2" charset="0"/>
            </a:endParaRPr>
          </a:p>
          <a:p>
            <a:pPr algn="ctr">
              <a:lnSpc>
                <a:spcPts val="3500"/>
              </a:lnSpc>
            </a:pPr>
            <a:r>
              <a:rPr lang="en-US" sz="2800" b="1" dirty="0" err="1">
                <a:latin typeface="VNI-Avo" pitchFamily="2" charset="0"/>
              </a:rPr>
              <a:t>Em</a:t>
            </a:r>
            <a:r>
              <a:rPr lang="en-US" sz="2800" b="1" dirty="0">
                <a:latin typeface="VNI-Avo" pitchFamily="2" charset="0"/>
              </a:rPr>
              <a:t> </a:t>
            </a:r>
            <a:r>
              <a:rPr lang="en-US" sz="2800" b="1" dirty="0" err="1">
                <a:latin typeface="VNI-Avo" pitchFamily="2" charset="0"/>
              </a:rPr>
              <a:t>laø</a:t>
            </a:r>
            <a:r>
              <a:rPr lang="en-US" sz="2800" b="1" dirty="0">
                <a:latin typeface="VNI-Avo" pitchFamily="2" charset="0"/>
              </a:rPr>
              <a:t> </a:t>
            </a:r>
            <a:r>
              <a:rPr lang="en-US" sz="2800" b="1" dirty="0" err="1">
                <a:latin typeface="VNI-Avo" pitchFamily="2" charset="0"/>
              </a:rPr>
              <a:t>chò</a:t>
            </a:r>
            <a:r>
              <a:rPr lang="en-US" sz="2800" b="1" dirty="0">
                <a:latin typeface="VNI-Avo" pitchFamily="2" charset="0"/>
              </a:rPr>
              <a:t> </a:t>
            </a:r>
            <a:r>
              <a:rPr lang="en-US" sz="2800" b="1" dirty="0" err="1">
                <a:latin typeface="VNI-Avo" pitchFamily="2" charset="0"/>
              </a:rPr>
              <a:t>taám</a:t>
            </a:r>
            <a:r>
              <a:rPr lang="en-US" sz="2800" b="1" dirty="0">
                <a:latin typeface="VNI-Avo" pitchFamily="2" charset="0"/>
              </a:rPr>
              <a:t> </a:t>
            </a:r>
            <a:r>
              <a:rPr lang="en-US" sz="2800" b="1" dirty="0" err="1">
                <a:latin typeface="VNI-Avo" pitchFamily="2" charset="0"/>
              </a:rPr>
              <a:t>ñôïi</a:t>
            </a:r>
            <a:r>
              <a:rPr lang="en-US" sz="2800" b="1" dirty="0">
                <a:latin typeface="VNI-Avo" pitchFamily="2" charset="0"/>
              </a:rPr>
              <a:t> </a:t>
            </a:r>
            <a:r>
              <a:rPr lang="en-US" sz="2800" b="1" dirty="0" err="1">
                <a:latin typeface="VNI-Avo" pitchFamily="2" charset="0"/>
              </a:rPr>
              <a:t>chôø</a:t>
            </a:r>
            <a:r>
              <a:rPr lang="en-US" sz="2800" b="1" dirty="0">
                <a:latin typeface="VNI-Avo" pitchFamily="2" charset="0"/>
              </a:rPr>
              <a:t> </a:t>
            </a:r>
            <a:r>
              <a:rPr lang="en-US" sz="2800" b="1" dirty="0" err="1">
                <a:latin typeface="VNI-Avo" pitchFamily="2" charset="0"/>
              </a:rPr>
              <a:t>boáng</a:t>
            </a:r>
            <a:r>
              <a:rPr lang="en-US" sz="2800" b="1" dirty="0">
                <a:latin typeface="VNI-Avo" pitchFamily="2" charset="0"/>
              </a:rPr>
              <a:t> </a:t>
            </a:r>
            <a:r>
              <a:rPr lang="en-US" sz="2800" b="1" dirty="0" err="1">
                <a:latin typeface="VNI-Avo" pitchFamily="2" charset="0"/>
              </a:rPr>
              <a:t>leân</a:t>
            </a:r>
            <a:endParaRPr lang="en-US" sz="2800" b="1" dirty="0">
              <a:latin typeface="VNI-Avo" pitchFamily="2" charset="0"/>
            </a:endParaRPr>
          </a:p>
        </p:txBody>
      </p:sp>
      <p:pic>
        <p:nvPicPr>
          <p:cNvPr id="1026" name="Picture 2" descr="Vẽ tranh truyện cổ tích Tấm Cám - YouTu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6054" y="-1"/>
            <a:ext cx="5945945" cy="554267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ình ảnh Cây Vẽ Tay Cây Xanh Cỏ Xanh Cỏ, Cỏ Xanh, Cây Vẽ Tay, Cỏ miễn phí  tải tập tin PNG PSDComment và Vecto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9778" b="89778" l="1333" r="96000">
                        <a14:backgroundMark x1="16444" y1="69778" x2="23111" y2="67556"/>
                        <a14:backgroundMark x1="12889" y1="40889" x2="14222" y2="46222"/>
                        <a14:backgroundMark x1="7111" y1="56000" x2="8444" y2="56000"/>
                        <a14:backgroundMark x1="9333" y1="61778" x2="15111" y2="60444"/>
                        <a14:backgroundMark x1="68889" y1="37333" x2="68444" y2="40000"/>
                        <a14:backgroundMark x1="54222" y1="38667" x2="54222" y2="38667"/>
                        <a14:backgroundMark x1="57778" y1="35556" x2="56444" y2="37333"/>
                        <a14:backgroundMark x1="30667" y1="40000" x2="31556" y2="42667"/>
                        <a14:backgroundMark x1="41333" y1="35556" x2="44000" y2="36889"/>
                      </a14:backgroundRemoval>
                    </a14:imgEffect>
                  </a14:imgLayer>
                </a14:imgProps>
              </a:ext>
              <a:ext uri="{28A0092B-C50C-407E-A947-70E740481C1C}">
                <a14:useLocalDpi xmlns:a14="http://schemas.microsoft.com/office/drawing/2010/main" val="0"/>
              </a:ext>
            </a:extLst>
          </a:blip>
          <a:srcRect r="22418"/>
          <a:stretch/>
        </p:blipFill>
        <p:spPr bwMode="auto">
          <a:xfrm>
            <a:off x="10044332" y="3277774"/>
            <a:ext cx="2147667" cy="3305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2062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416148" y="5800340"/>
            <a:ext cx="935970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fontAlgn="base" hangingPunct="1">
              <a:spcBef>
                <a:spcPct val="0"/>
              </a:spcBef>
              <a:spcAft>
                <a:spcPct val="0"/>
              </a:spcAft>
            </a:pPr>
            <a:r>
              <a:rPr lang="en-US" altLang="en-US" sz="2800" b="1" dirty="0" err="1">
                <a:solidFill>
                  <a:srgbClr val="000000"/>
                </a:solidFill>
                <a:latin typeface="VNI-Avo" pitchFamily="2" charset="0"/>
                <a:cs typeface="Times New Roman" panose="02020603050405020304" pitchFamily="18" charset="0"/>
              </a:rPr>
              <a:t>Coù</a:t>
            </a:r>
            <a:r>
              <a:rPr lang="en-US" altLang="en-US" sz="2800" b="1" dirty="0">
                <a:solidFill>
                  <a:srgbClr val="000000"/>
                </a:solidFill>
                <a:latin typeface="VNI-Avo" pitchFamily="2" charset="0"/>
                <a:cs typeface="Times New Roman" panose="02020603050405020304" pitchFamily="18" charset="0"/>
              </a:rPr>
              <a:t> </a:t>
            </a:r>
            <a:r>
              <a:rPr lang="en-US" altLang="en-US" sz="2800" b="1" dirty="0" err="1">
                <a:solidFill>
                  <a:srgbClr val="000000"/>
                </a:solidFill>
                <a:latin typeface="VNI-Avo" pitchFamily="2" charset="0"/>
                <a:cs typeface="Times New Roman" panose="02020603050405020304" pitchFamily="18" charset="0"/>
              </a:rPr>
              <a:t>ñaàm</a:t>
            </a:r>
            <a:r>
              <a:rPr lang="en-US" altLang="en-US" sz="2800" b="1" dirty="0">
                <a:solidFill>
                  <a:srgbClr val="000000"/>
                </a:solidFill>
                <a:latin typeface="VNI-Avo" pitchFamily="2" charset="0"/>
                <a:cs typeface="Times New Roman" panose="02020603050405020304" pitchFamily="18" charset="0"/>
              </a:rPr>
              <a:t> </a:t>
            </a:r>
            <a:r>
              <a:rPr lang="en-US" altLang="en-US" sz="2800" b="1" dirty="0" err="1">
                <a:solidFill>
                  <a:srgbClr val="000000"/>
                </a:solidFill>
                <a:latin typeface="VNI-Avo" pitchFamily="2" charset="0"/>
                <a:cs typeface="Times New Roman" panose="02020603050405020304" pitchFamily="18" charset="0"/>
              </a:rPr>
              <a:t>ngaøo</a:t>
            </a:r>
            <a:r>
              <a:rPr lang="en-US" altLang="en-US" sz="2800" b="1" dirty="0">
                <a:solidFill>
                  <a:srgbClr val="000000"/>
                </a:solidFill>
                <a:latin typeface="VNI-Avo" pitchFamily="2" charset="0"/>
                <a:cs typeface="Times New Roman" panose="02020603050405020304" pitchFamily="18" charset="0"/>
              </a:rPr>
              <a:t> </a:t>
            </a:r>
            <a:r>
              <a:rPr lang="en-US" altLang="en-US" sz="2800" b="1" dirty="0" err="1">
                <a:solidFill>
                  <a:srgbClr val="000000"/>
                </a:solidFill>
                <a:latin typeface="VNI-Avo" pitchFamily="2" charset="0"/>
                <a:cs typeface="Times New Roman" panose="02020603050405020304" pitchFamily="18" charset="0"/>
              </a:rPr>
              <a:t>ngaït</a:t>
            </a:r>
            <a:r>
              <a:rPr lang="en-US" altLang="en-US" sz="2800" b="1" dirty="0">
                <a:solidFill>
                  <a:srgbClr val="000000"/>
                </a:solidFill>
                <a:latin typeface="VNI-Avo" pitchFamily="2" charset="0"/>
                <a:cs typeface="Times New Roman" panose="02020603050405020304" pitchFamily="18" charset="0"/>
              </a:rPr>
              <a:t> </a:t>
            </a:r>
            <a:r>
              <a:rPr lang="en-US" altLang="en-US" sz="2800" b="1" dirty="0" err="1">
                <a:solidFill>
                  <a:srgbClr val="000000"/>
                </a:solidFill>
                <a:latin typeface="VNI-Avo" pitchFamily="2" charset="0"/>
                <a:cs typeface="Times New Roman" panose="02020603050405020304" pitchFamily="18" charset="0"/>
              </a:rPr>
              <a:t>höông</a:t>
            </a:r>
            <a:r>
              <a:rPr lang="en-US" altLang="en-US" sz="2800" b="1" dirty="0">
                <a:solidFill>
                  <a:srgbClr val="000000"/>
                </a:solidFill>
                <a:latin typeface="VNI-Avo" pitchFamily="2" charset="0"/>
                <a:cs typeface="Times New Roman" panose="02020603050405020304" pitchFamily="18" charset="0"/>
              </a:rPr>
              <a:t> </a:t>
            </a:r>
            <a:r>
              <a:rPr lang="en-US" altLang="en-US" sz="2800" b="1" dirty="0" err="1">
                <a:solidFill>
                  <a:srgbClr val="000000"/>
                </a:solidFill>
                <a:latin typeface="VNI-Avo" pitchFamily="2" charset="0"/>
                <a:cs typeface="Times New Roman" panose="02020603050405020304" pitchFamily="18" charset="0"/>
              </a:rPr>
              <a:t>sen</a:t>
            </a:r>
            <a:endParaRPr lang="en-US" altLang="en-US" sz="2800" b="1" dirty="0">
              <a:solidFill>
                <a:srgbClr val="000000"/>
              </a:solidFill>
              <a:latin typeface="VNI-Avo" pitchFamily="2" charset="0"/>
              <a:cs typeface="Times New Roman" panose="02020603050405020304" pitchFamily="18" charset="0"/>
            </a:endParaRPr>
          </a:p>
          <a:p>
            <a:pPr algn="ctr" eaLnBrk="1" fontAlgn="base" hangingPunct="1">
              <a:spcBef>
                <a:spcPct val="0"/>
              </a:spcBef>
              <a:spcAft>
                <a:spcPct val="0"/>
              </a:spcAft>
            </a:pPr>
            <a:r>
              <a:rPr lang="en-US" altLang="en-US" sz="2800" b="1" dirty="0" err="1">
                <a:solidFill>
                  <a:srgbClr val="000000"/>
                </a:solidFill>
                <a:latin typeface="VNI-Avo" pitchFamily="2" charset="0"/>
                <a:cs typeface="Times New Roman" panose="02020603050405020304" pitchFamily="18" charset="0"/>
              </a:rPr>
              <a:t>EÁch</a:t>
            </a:r>
            <a:r>
              <a:rPr lang="en-US" altLang="en-US" sz="2800" b="1" dirty="0">
                <a:solidFill>
                  <a:srgbClr val="000000"/>
                </a:solidFill>
                <a:latin typeface="VNI-Avo" pitchFamily="2" charset="0"/>
                <a:cs typeface="Times New Roman" panose="02020603050405020304" pitchFamily="18" charset="0"/>
              </a:rPr>
              <a:t> con </a:t>
            </a:r>
            <a:r>
              <a:rPr lang="en-US" altLang="en-US" sz="2800" b="1" dirty="0" err="1">
                <a:solidFill>
                  <a:srgbClr val="000000"/>
                </a:solidFill>
                <a:latin typeface="VNI-Avo" pitchFamily="2" charset="0"/>
                <a:cs typeface="Times New Roman" panose="02020603050405020304" pitchFamily="18" charset="0"/>
              </a:rPr>
              <a:t>hoïc</a:t>
            </a:r>
            <a:r>
              <a:rPr lang="en-US" altLang="en-US" sz="2800" b="1" dirty="0">
                <a:solidFill>
                  <a:srgbClr val="000000"/>
                </a:solidFill>
                <a:latin typeface="VNI-Avo" pitchFamily="2" charset="0"/>
                <a:cs typeface="Times New Roman" panose="02020603050405020304" pitchFamily="18" charset="0"/>
              </a:rPr>
              <a:t> </a:t>
            </a:r>
            <a:r>
              <a:rPr lang="en-US" altLang="en-US" sz="2800" b="1" dirty="0" err="1">
                <a:solidFill>
                  <a:srgbClr val="000000"/>
                </a:solidFill>
                <a:latin typeface="VNI-Avo" pitchFamily="2" charset="0"/>
                <a:cs typeface="Times New Roman" panose="02020603050405020304" pitchFamily="18" charset="0"/>
              </a:rPr>
              <a:t>nhaïc</a:t>
            </a:r>
            <a:r>
              <a:rPr lang="en-US" altLang="en-US" sz="2800" b="1" dirty="0">
                <a:solidFill>
                  <a:srgbClr val="000000"/>
                </a:solidFill>
                <a:latin typeface="VNI-Avo" pitchFamily="2" charset="0"/>
                <a:cs typeface="Times New Roman" panose="02020603050405020304" pitchFamily="18" charset="0"/>
              </a:rPr>
              <a:t>, </a:t>
            </a:r>
            <a:r>
              <a:rPr lang="en-US" altLang="en-US" sz="2800" b="1" dirty="0" err="1">
                <a:solidFill>
                  <a:srgbClr val="000000"/>
                </a:solidFill>
                <a:latin typeface="VNI-Avo" pitchFamily="2" charset="0"/>
                <a:cs typeface="Times New Roman" panose="02020603050405020304" pitchFamily="18" charset="0"/>
              </a:rPr>
              <a:t>deá</a:t>
            </a:r>
            <a:r>
              <a:rPr lang="en-US" altLang="en-US" sz="2800" b="1" dirty="0">
                <a:solidFill>
                  <a:srgbClr val="000000"/>
                </a:solidFill>
                <a:latin typeface="VNI-Avo" pitchFamily="2" charset="0"/>
                <a:cs typeface="Times New Roman" panose="02020603050405020304" pitchFamily="18" charset="0"/>
              </a:rPr>
              <a:t> </a:t>
            </a:r>
            <a:r>
              <a:rPr lang="en-US" altLang="en-US" sz="2800" b="1" dirty="0" err="1">
                <a:solidFill>
                  <a:srgbClr val="000000"/>
                </a:solidFill>
                <a:latin typeface="VNI-Avo" pitchFamily="2" charset="0"/>
                <a:cs typeface="Times New Roman" panose="02020603050405020304" pitchFamily="18" charset="0"/>
              </a:rPr>
              <a:t>meøn</a:t>
            </a:r>
            <a:r>
              <a:rPr lang="en-US" altLang="en-US" sz="2800" b="1" dirty="0">
                <a:solidFill>
                  <a:srgbClr val="000000"/>
                </a:solidFill>
                <a:latin typeface="VNI-Avo" pitchFamily="2" charset="0"/>
                <a:cs typeface="Times New Roman" panose="02020603050405020304" pitchFamily="18" charset="0"/>
              </a:rPr>
              <a:t> </a:t>
            </a:r>
            <a:r>
              <a:rPr lang="en-US" altLang="en-US" sz="2800" b="1" dirty="0" err="1">
                <a:solidFill>
                  <a:srgbClr val="000000"/>
                </a:solidFill>
                <a:latin typeface="VNI-Avo" pitchFamily="2" charset="0"/>
                <a:cs typeface="Times New Roman" panose="02020603050405020304" pitchFamily="18" charset="0"/>
              </a:rPr>
              <a:t>ngaâm</a:t>
            </a:r>
            <a:r>
              <a:rPr lang="en-US" altLang="en-US" sz="2800" b="1" dirty="0">
                <a:solidFill>
                  <a:srgbClr val="000000"/>
                </a:solidFill>
                <a:latin typeface="VNI-Avo" pitchFamily="2" charset="0"/>
                <a:cs typeface="Times New Roman" panose="02020603050405020304" pitchFamily="18" charset="0"/>
              </a:rPr>
              <a:t> </a:t>
            </a:r>
            <a:r>
              <a:rPr lang="en-US" altLang="en-US" sz="2800" b="1" dirty="0" err="1">
                <a:solidFill>
                  <a:srgbClr val="000000"/>
                </a:solidFill>
                <a:latin typeface="VNI-Avo" pitchFamily="2" charset="0"/>
                <a:cs typeface="Times New Roman" panose="02020603050405020304" pitchFamily="18" charset="0"/>
              </a:rPr>
              <a:t>thô</a:t>
            </a:r>
            <a:endParaRPr lang="en-US" altLang="en-US" sz="2800" b="1" dirty="0">
              <a:solidFill>
                <a:srgbClr val="000000"/>
              </a:solidFill>
              <a:latin typeface="VNI-Avo" pitchFamily="2" charset="0"/>
              <a:cs typeface="Times New Roman" panose="02020603050405020304" pitchFamily="18" charset="0"/>
            </a:endParaRPr>
          </a:p>
        </p:txBody>
      </p:sp>
      <p:pic>
        <p:nvPicPr>
          <p:cNvPr id="3074" name="Picture 2" descr="Em yêu nhà em - Mầm Non Vành Khuyê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5800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2620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Mầm non Gia Thượng Xem trên giao diện máy tính Cổng kết nối Sở GD&amp;amp;ĐT Hà Nội  PHÒNG GD&amp;amp;ĐT Long Biên MẦM NON TIỂU HỌC THCS CỔNG NỘI BỘ Phần mềm tác nghiệp  Tuyển sinh đầu cấp Hệ thống thông tin quản lý giáo dục Phụ huynh học sinh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580034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a:spLocks noChangeArrowheads="1"/>
          </p:cNvSpPr>
          <p:nvPr/>
        </p:nvSpPr>
        <p:spPr bwMode="auto">
          <a:xfrm>
            <a:off x="1416148" y="5800340"/>
            <a:ext cx="935970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fontAlgn="base" hangingPunct="1">
              <a:spcBef>
                <a:spcPct val="0"/>
              </a:spcBef>
              <a:spcAft>
                <a:spcPct val="0"/>
              </a:spcAft>
            </a:pPr>
            <a:r>
              <a:rPr lang="en-US" altLang="en-US" sz="2800" b="1" dirty="0" err="1">
                <a:solidFill>
                  <a:srgbClr val="000000"/>
                </a:solidFill>
                <a:latin typeface="VNI-Avo" pitchFamily="2" charset="0"/>
                <a:cs typeface="Times New Roman" panose="02020603050405020304" pitchFamily="18" charset="0"/>
              </a:rPr>
              <a:t>Duø</a:t>
            </a:r>
            <a:r>
              <a:rPr lang="en-US" altLang="en-US" sz="2800" b="1" dirty="0">
                <a:solidFill>
                  <a:srgbClr val="000000"/>
                </a:solidFill>
                <a:latin typeface="VNI-Avo" pitchFamily="2" charset="0"/>
                <a:cs typeface="Times New Roman" panose="02020603050405020304" pitchFamily="18" charset="0"/>
              </a:rPr>
              <a:t> </a:t>
            </a:r>
            <a:r>
              <a:rPr lang="en-US" altLang="en-US" sz="2800" b="1" dirty="0" err="1">
                <a:solidFill>
                  <a:srgbClr val="000000"/>
                </a:solidFill>
                <a:latin typeface="VNI-Avo" pitchFamily="2" charset="0"/>
                <a:cs typeface="Times New Roman" panose="02020603050405020304" pitchFamily="18" charset="0"/>
              </a:rPr>
              <a:t>ñi</a:t>
            </a:r>
            <a:r>
              <a:rPr lang="en-US" altLang="en-US" sz="2800" b="1" dirty="0">
                <a:solidFill>
                  <a:srgbClr val="000000"/>
                </a:solidFill>
                <a:latin typeface="VNI-Avo" pitchFamily="2" charset="0"/>
                <a:cs typeface="Times New Roman" panose="02020603050405020304" pitchFamily="18" charset="0"/>
              </a:rPr>
              <a:t> </a:t>
            </a:r>
            <a:r>
              <a:rPr lang="en-US" altLang="en-US" sz="2800" b="1" dirty="0" err="1">
                <a:solidFill>
                  <a:srgbClr val="000000"/>
                </a:solidFill>
                <a:latin typeface="VNI-Avo" pitchFamily="2" charset="0"/>
                <a:cs typeface="Times New Roman" panose="02020603050405020304" pitchFamily="18" charset="0"/>
              </a:rPr>
              <a:t>xa</a:t>
            </a:r>
            <a:r>
              <a:rPr lang="en-US" altLang="en-US" sz="2800" b="1" dirty="0">
                <a:solidFill>
                  <a:srgbClr val="000000"/>
                </a:solidFill>
                <a:latin typeface="VNI-Avo" pitchFamily="2" charset="0"/>
                <a:cs typeface="Times New Roman" panose="02020603050405020304" pitchFamily="18" charset="0"/>
              </a:rPr>
              <a:t> </a:t>
            </a:r>
            <a:r>
              <a:rPr lang="en-US" altLang="en-US" sz="2800" b="1" dirty="0" err="1">
                <a:solidFill>
                  <a:srgbClr val="000000"/>
                </a:solidFill>
                <a:latin typeface="VNI-Avo" pitchFamily="2" charset="0"/>
                <a:cs typeface="Times New Roman" panose="02020603050405020304" pitchFamily="18" charset="0"/>
              </a:rPr>
              <a:t>thaät</a:t>
            </a:r>
            <a:r>
              <a:rPr lang="en-US" altLang="en-US" sz="2800" b="1" dirty="0">
                <a:solidFill>
                  <a:srgbClr val="000000"/>
                </a:solidFill>
                <a:latin typeface="VNI-Avo" pitchFamily="2" charset="0"/>
                <a:cs typeface="Times New Roman" panose="02020603050405020304" pitchFamily="18" charset="0"/>
              </a:rPr>
              <a:t> </a:t>
            </a:r>
            <a:r>
              <a:rPr lang="en-US" altLang="en-US" sz="2800" b="1" dirty="0" err="1">
                <a:solidFill>
                  <a:srgbClr val="000000"/>
                </a:solidFill>
                <a:latin typeface="VNI-Avo" pitchFamily="2" charset="0"/>
                <a:cs typeface="Times New Roman" panose="02020603050405020304" pitchFamily="18" charset="0"/>
              </a:rPr>
              <a:t>laø</a:t>
            </a:r>
            <a:r>
              <a:rPr lang="en-US" altLang="en-US" sz="2800" b="1" dirty="0">
                <a:solidFill>
                  <a:srgbClr val="000000"/>
                </a:solidFill>
                <a:latin typeface="VNI-Avo" pitchFamily="2" charset="0"/>
                <a:cs typeface="Times New Roman" panose="02020603050405020304" pitchFamily="18" charset="0"/>
              </a:rPr>
              <a:t> </a:t>
            </a:r>
            <a:r>
              <a:rPr lang="en-US" altLang="en-US" sz="2800" b="1" dirty="0" err="1">
                <a:solidFill>
                  <a:srgbClr val="000000"/>
                </a:solidFill>
                <a:latin typeface="VNI-Avo" pitchFamily="2" charset="0"/>
                <a:cs typeface="Times New Roman" panose="02020603050405020304" pitchFamily="18" charset="0"/>
              </a:rPr>
              <a:t>xa</a:t>
            </a:r>
            <a:endParaRPr lang="en-US" altLang="en-US" sz="2800" b="1" dirty="0">
              <a:solidFill>
                <a:srgbClr val="000000"/>
              </a:solidFill>
              <a:latin typeface="VNI-Avo" pitchFamily="2" charset="0"/>
              <a:cs typeface="Times New Roman" panose="02020603050405020304" pitchFamily="18" charset="0"/>
            </a:endParaRPr>
          </a:p>
          <a:p>
            <a:pPr algn="ctr" eaLnBrk="1" fontAlgn="base" hangingPunct="1">
              <a:spcBef>
                <a:spcPct val="0"/>
              </a:spcBef>
              <a:spcAft>
                <a:spcPct val="0"/>
              </a:spcAft>
            </a:pPr>
            <a:r>
              <a:rPr lang="en-US" altLang="en-US" sz="2800" b="1" dirty="0" err="1">
                <a:solidFill>
                  <a:srgbClr val="000000"/>
                </a:solidFill>
                <a:latin typeface="VNI-Avo" pitchFamily="2" charset="0"/>
                <a:cs typeface="Times New Roman" panose="02020603050405020304" pitchFamily="18" charset="0"/>
              </a:rPr>
              <a:t>Chaúng</a:t>
            </a:r>
            <a:r>
              <a:rPr lang="en-US" altLang="en-US" sz="2800" b="1" dirty="0">
                <a:solidFill>
                  <a:srgbClr val="000000"/>
                </a:solidFill>
                <a:latin typeface="VNI-Avo" pitchFamily="2" charset="0"/>
                <a:cs typeface="Times New Roman" panose="02020603050405020304" pitchFamily="18" charset="0"/>
              </a:rPr>
              <a:t> </a:t>
            </a:r>
            <a:r>
              <a:rPr lang="en-US" altLang="en-US" sz="2800" b="1" dirty="0" err="1">
                <a:solidFill>
                  <a:srgbClr val="000000"/>
                </a:solidFill>
                <a:latin typeface="VNI-Avo" pitchFamily="2" charset="0"/>
                <a:cs typeface="Times New Roman" panose="02020603050405020304" pitchFamily="18" charset="0"/>
              </a:rPr>
              <a:t>ñaâu</a:t>
            </a:r>
            <a:r>
              <a:rPr lang="en-US" altLang="en-US" sz="2800" b="1" dirty="0">
                <a:solidFill>
                  <a:srgbClr val="000000"/>
                </a:solidFill>
                <a:latin typeface="VNI-Avo" pitchFamily="2" charset="0"/>
                <a:cs typeface="Times New Roman" panose="02020603050405020304" pitchFamily="18" charset="0"/>
              </a:rPr>
              <a:t> </a:t>
            </a:r>
            <a:r>
              <a:rPr lang="en-US" altLang="en-US" sz="2800" b="1" dirty="0" err="1">
                <a:solidFill>
                  <a:srgbClr val="000000"/>
                </a:solidFill>
                <a:latin typeface="VNI-Avo" pitchFamily="2" charset="0"/>
                <a:cs typeface="Times New Roman" panose="02020603050405020304" pitchFamily="18" charset="0"/>
              </a:rPr>
              <a:t>vui</a:t>
            </a:r>
            <a:r>
              <a:rPr lang="en-US" altLang="en-US" sz="2800" b="1" dirty="0">
                <a:solidFill>
                  <a:srgbClr val="000000"/>
                </a:solidFill>
                <a:latin typeface="VNI-Avo" pitchFamily="2" charset="0"/>
                <a:cs typeface="Times New Roman" panose="02020603050405020304" pitchFamily="18" charset="0"/>
              </a:rPr>
              <a:t> </a:t>
            </a:r>
            <a:r>
              <a:rPr lang="en-US" altLang="en-US" sz="2800" b="1" dirty="0" err="1">
                <a:solidFill>
                  <a:srgbClr val="000000"/>
                </a:solidFill>
                <a:latin typeface="VNI-Avo" pitchFamily="2" charset="0"/>
                <a:cs typeface="Times New Roman" panose="02020603050405020304" pitchFamily="18" charset="0"/>
              </a:rPr>
              <a:t>ñöôïc</a:t>
            </a:r>
            <a:r>
              <a:rPr lang="en-US" altLang="en-US" sz="2800" b="1" dirty="0">
                <a:solidFill>
                  <a:srgbClr val="000000"/>
                </a:solidFill>
                <a:latin typeface="VNI-Avo" pitchFamily="2" charset="0"/>
                <a:cs typeface="Times New Roman" panose="02020603050405020304" pitchFamily="18" charset="0"/>
              </a:rPr>
              <a:t> </a:t>
            </a:r>
            <a:r>
              <a:rPr lang="en-US" altLang="en-US" sz="2800" b="1" dirty="0" err="1">
                <a:solidFill>
                  <a:srgbClr val="000000"/>
                </a:solidFill>
                <a:latin typeface="VNI-Avo" pitchFamily="2" charset="0"/>
                <a:cs typeface="Times New Roman" panose="02020603050405020304" pitchFamily="18" charset="0"/>
              </a:rPr>
              <a:t>nhö</a:t>
            </a:r>
            <a:r>
              <a:rPr lang="en-US" altLang="en-US" sz="2800" b="1" dirty="0">
                <a:solidFill>
                  <a:srgbClr val="000000"/>
                </a:solidFill>
                <a:latin typeface="VNI-Avo" pitchFamily="2" charset="0"/>
                <a:cs typeface="Times New Roman" panose="02020603050405020304" pitchFamily="18" charset="0"/>
              </a:rPr>
              <a:t> </a:t>
            </a:r>
            <a:r>
              <a:rPr lang="en-US" altLang="en-US" sz="2800" b="1" dirty="0" err="1">
                <a:solidFill>
                  <a:srgbClr val="000000"/>
                </a:solidFill>
                <a:latin typeface="VNI-Avo" pitchFamily="2" charset="0"/>
                <a:cs typeface="Times New Roman" panose="02020603050405020304" pitchFamily="18" charset="0"/>
              </a:rPr>
              <a:t>nhaø</a:t>
            </a:r>
            <a:r>
              <a:rPr lang="en-US" altLang="en-US" sz="2800" b="1" dirty="0">
                <a:solidFill>
                  <a:srgbClr val="000000"/>
                </a:solidFill>
                <a:latin typeface="VNI-Avo" pitchFamily="2" charset="0"/>
                <a:cs typeface="Times New Roman" panose="02020603050405020304" pitchFamily="18" charset="0"/>
              </a:rPr>
              <a:t> </a:t>
            </a:r>
            <a:r>
              <a:rPr lang="en-US" altLang="en-US" sz="2800" b="1" dirty="0" err="1">
                <a:solidFill>
                  <a:srgbClr val="000000"/>
                </a:solidFill>
                <a:latin typeface="VNI-Avo" pitchFamily="2" charset="0"/>
                <a:cs typeface="Times New Roman" panose="02020603050405020304" pitchFamily="18" charset="0"/>
              </a:rPr>
              <a:t>cuûa</a:t>
            </a:r>
            <a:r>
              <a:rPr lang="en-US" altLang="en-US" sz="2800" b="1" dirty="0">
                <a:solidFill>
                  <a:srgbClr val="000000"/>
                </a:solidFill>
                <a:latin typeface="VNI-Avo" pitchFamily="2" charset="0"/>
                <a:cs typeface="Times New Roman" panose="02020603050405020304" pitchFamily="18" charset="0"/>
              </a:rPr>
              <a:t> </a:t>
            </a:r>
            <a:r>
              <a:rPr lang="en-US" altLang="en-US" sz="2800" b="1" dirty="0" err="1">
                <a:solidFill>
                  <a:srgbClr val="000000"/>
                </a:solidFill>
                <a:latin typeface="VNI-Avo" pitchFamily="2" charset="0"/>
                <a:cs typeface="Times New Roman" panose="02020603050405020304" pitchFamily="18" charset="0"/>
              </a:rPr>
              <a:t>em</a:t>
            </a:r>
            <a:r>
              <a:rPr lang="en-US" altLang="en-US" sz="2800" b="1" dirty="0">
                <a:solidFill>
                  <a:srgbClr val="000000"/>
                </a:solidFill>
                <a:latin typeface="VNI-Avo" pitchFamily="2" charset="0"/>
                <a:cs typeface="Times New Roman" panose="02020603050405020304" pitchFamily="18" charset="0"/>
              </a:rPr>
              <a:t>.</a:t>
            </a:r>
          </a:p>
        </p:txBody>
      </p:sp>
    </p:spTree>
    <p:extLst>
      <p:ext uri="{BB962C8B-B14F-4D97-AF65-F5344CB8AC3E}">
        <p14:creationId xmlns:p14="http://schemas.microsoft.com/office/powerpoint/2010/main" val="14470236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697</TotalTime>
  <Words>156</Words>
  <Application>Microsoft Office PowerPoint</Application>
  <PresentationFormat>Widescreen</PresentationFormat>
  <Paragraphs>27</Paragraphs>
  <Slides>10</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Arial</vt:lpstr>
      <vt:lpstr>Calibri</vt:lpstr>
      <vt:lpstr>Calibri Light</vt:lpstr>
      <vt:lpstr>Times New Roman</vt:lpstr>
      <vt:lpstr>VNI-Avo</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Hi</cp:lastModifiedBy>
  <cp:revision>38</cp:revision>
  <dcterms:created xsi:type="dcterms:W3CDTF">2021-11-03T00:33:10Z</dcterms:created>
  <dcterms:modified xsi:type="dcterms:W3CDTF">2023-07-29T12:47:08Z</dcterms:modified>
</cp:coreProperties>
</file>