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6" r:id="rId4"/>
    <p:sldId id="257" r:id="rId5"/>
    <p:sldId id="267" r:id="rId6"/>
    <p:sldId id="270" r:id="rId7"/>
    <p:sldId id="269" r:id="rId8"/>
    <p:sldId id="268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HƯỚNG DƯƠNG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non”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-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vi-VN" altLang="en-US" sz="3200" dirty="0">
              <a:solidFill>
                <a:srgbClr val="FF0000"/>
              </a:solidFill>
            </a:endParaRPr>
          </a:p>
          <a:p>
            <a:pPr lvl="0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B9948-AC5A-9A72-E348-087A3F1BD508}"/>
              </a:ext>
            </a:extLst>
          </p:cNvPr>
          <p:cNvSpPr txBox="1"/>
          <p:nvPr/>
        </p:nvSpPr>
        <p:spPr>
          <a:xfrm>
            <a:off x="2743200" y="5830080"/>
            <a:ext cx="4678680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2022-2023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87EF06-6C87-8CD4-47FD-BF7B07C46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267" y="1066800"/>
            <a:ext cx="1527465" cy="152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bài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thơ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đọc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76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665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" y="-1"/>
            <a:ext cx="9146309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06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8" y="0"/>
            <a:ext cx="91486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70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" y="76199"/>
            <a:ext cx="9125527" cy="68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91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593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Đàm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thoại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55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Hi</cp:lastModifiedBy>
  <cp:revision>26</cp:revision>
  <dcterms:created xsi:type="dcterms:W3CDTF">2019-01-05T03:30:36Z</dcterms:created>
  <dcterms:modified xsi:type="dcterms:W3CDTF">2023-07-29T12:36:05Z</dcterms:modified>
</cp:coreProperties>
</file>