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7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HƯỚNG DƯƠNG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 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vi-VN" altLang="en-US" sz="3200" dirty="0">
              <a:solidFill>
                <a:srgbClr val="FF0000"/>
              </a:solidFill>
            </a:endParaRPr>
          </a:p>
          <a:p>
            <a:pPr lvl="0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D0026-94AD-8970-ECAF-78EE43C078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1066800"/>
            <a:ext cx="1533525" cy="1533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417B7D-912D-73DA-B27A-396436392E75}"/>
              </a:ext>
            </a:extLst>
          </p:cNvPr>
          <p:cNvSpPr txBox="1"/>
          <p:nvPr/>
        </p:nvSpPr>
        <p:spPr>
          <a:xfrm>
            <a:off x="2514600" y="5726454"/>
            <a:ext cx="4678680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2022-2023</a:t>
            </a: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Đàm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thoại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thơ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đọc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30" y="0"/>
            <a:ext cx="9155229" cy="686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70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0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8" y="-142875"/>
            <a:ext cx="9334500" cy="700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56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" y="0"/>
            <a:ext cx="9135177" cy="685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39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40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72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237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56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Hi</cp:lastModifiedBy>
  <cp:revision>37</cp:revision>
  <dcterms:created xsi:type="dcterms:W3CDTF">2019-01-05T03:30:36Z</dcterms:created>
  <dcterms:modified xsi:type="dcterms:W3CDTF">2023-08-01T13:49:56Z</dcterms:modified>
</cp:coreProperties>
</file>