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4" r:id="rId5"/>
    <p:sldId id="260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vi-VN" altLang="en-US" sz="3200" dirty="0">
              <a:solidFill>
                <a:srgbClr val="FF0000"/>
              </a:solidFill>
            </a:endParaRPr>
          </a:p>
          <a:p>
            <a:endParaRPr lang="en-US" sz="32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7AA90-45EC-B932-C13B-E2D7310B9A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11430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thơ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đọc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7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66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Đàm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thoại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8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62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51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Đàm thoại trích dẫn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Hi</cp:lastModifiedBy>
  <cp:revision>17</cp:revision>
  <dcterms:created xsi:type="dcterms:W3CDTF">2019-01-05T03:30:36Z</dcterms:created>
  <dcterms:modified xsi:type="dcterms:W3CDTF">2023-08-01T13:46:26Z</dcterms:modified>
</cp:coreProperties>
</file>