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7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2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DA7C-F9F7-4558-B891-59D7027D147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1D10-1BF2-9B09-E0A9-1CBCE20A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C1E0-07D3-DDBB-68B0-A817DD75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60846C-6474-D449-D791-080EB557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49C8E1-417B-6202-8F21-27DFF79D86BA}"/>
              </a:ext>
            </a:extLst>
          </p:cNvPr>
          <p:cNvSpPr txBox="1"/>
          <p:nvPr/>
        </p:nvSpPr>
        <p:spPr>
          <a:xfrm>
            <a:off x="685800" y="399871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</a:rPr>
              <a:t>PHÒNG GIÁO DỤC VÀ ĐÀO TẠO QUẬN LONG BIÊN</a:t>
            </a:r>
            <a:endParaRPr lang="vi-VN" sz="2400" dirty="0">
              <a:solidFill>
                <a:schemeClr val="accent6"/>
              </a:solidFill>
              <a:effectLst/>
            </a:endParaRPr>
          </a:p>
          <a:p>
            <a:pPr algn="ctr"/>
            <a:r>
              <a:rPr lang="vi-VN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</a:rPr>
              <a:t>TRƯỜNG MẦM NON HOA H</a:t>
            </a:r>
            <a:r>
              <a:rPr lang="en-US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</a:rPr>
              <a:t>ƯỚN</a:t>
            </a:r>
            <a:r>
              <a:rPr lang="vi-VN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</a:rPr>
              <a:t> DƯƠN</a:t>
            </a:r>
            <a:r>
              <a:rPr lang="vi-VN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</a:rPr>
              <a:t>G</a:t>
            </a:r>
            <a:endParaRPr lang="vi-VN" sz="2400" dirty="0">
              <a:solidFill>
                <a:schemeClr val="accent6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7B95D-9D05-79B5-4D45-77B8D601BDC1}"/>
              </a:ext>
            </a:extLst>
          </p:cNvPr>
          <p:cNvSpPr txBox="1"/>
          <p:nvPr/>
        </p:nvSpPr>
        <p:spPr>
          <a:xfrm>
            <a:off x="990600" y="1843206"/>
            <a:ext cx="7239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HỌC</a:t>
            </a:r>
          </a:p>
          <a:p>
            <a:pPr marL="457200" lvl="0" indent="-457200" algn="ctr">
              <a:buFontTx/>
              <a:buChar char="-"/>
            </a:pPr>
            <a:endParaRPr 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Khánh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8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7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0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9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9125527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6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45"/>
            <a:ext cx="9128607" cy="684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8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1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5" cy="698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tóm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tắt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lần</a:t>
            </a:r>
            <a:r>
              <a:rPr lang="en-US" dirty="0">
                <a:solidFill>
                  <a:srgbClr val="FF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34265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9236"/>
            <a:ext cx="9127836" cy="699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ghép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VĐ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Rước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đèn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tám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RuocDenThangTam-TopCa_48pm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376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chuyện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8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8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" y="0"/>
            <a:ext cx="9146309" cy="68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5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1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" y="0"/>
            <a:ext cx="9146309" cy="68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0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7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67</Words>
  <Application>Microsoft Office PowerPoint</Application>
  <PresentationFormat>On-screen Show (4:3)</PresentationFormat>
  <Paragraphs>12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Hát và VĐ bài: Rước đèn tháng tám</vt:lpstr>
      <vt:lpstr>Kể chuyện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Cô kể tóm tắt lần 3</vt:lpstr>
      <vt:lpstr>Chơi ghép tranh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12</cp:revision>
  <dcterms:created xsi:type="dcterms:W3CDTF">2018-11-06T09:11:18Z</dcterms:created>
  <dcterms:modified xsi:type="dcterms:W3CDTF">2023-07-29T03:03:56Z</dcterms:modified>
</cp:coreProperties>
</file>