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4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75A7C-69A2-8465-50B3-40527A301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06680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21336"/>
            <a:ext cx="9156192" cy="68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25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9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192"/>
            <a:ext cx="9128760" cy="6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8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6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6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0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1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4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48064" cy="6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9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8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2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6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-30480"/>
            <a:ext cx="9134856" cy="68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6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9147048" cy="68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3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46</Words>
  <Application>Microsoft Office PowerPoint</Application>
  <PresentationFormat>On-screen Show (4:3)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37</cp:revision>
  <dcterms:created xsi:type="dcterms:W3CDTF">2019-01-05T03:30:36Z</dcterms:created>
  <dcterms:modified xsi:type="dcterms:W3CDTF">2023-07-29T02:56:31Z</dcterms:modified>
</cp:coreProperties>
</file>