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7" r:id="rId3"/>
    <p:sldId id="257" r:id="rId4"/>
    <p:sldId id="259" r:id="rId5"/>
    <p:sldId id="260" r:id="rId6"/>
    <p:sldId id="261" r:id="rId7"/>
    <p:sldId id="262" r:id="rId8"/>
    <p:sldId id="265" r:id="rId9"/>
    <p:sldId id="268" r:id="rId10"/>
    <p:sldId id="266" r:id="rId11"/>
    <p:sldId id="267" r:id="rId12"/>
    <p:sldId id="270" r:id="rId13"/>
    <p:sldId id="272" r:id="rId14"/>
    <p:sldId id="28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9A81B-11D6-8B61-BC1F-0CC568980B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38116F-9398-9191-0751-800A0BB06D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660ED-09CB-5318-756E-63F4CE403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3B47-555E-43D1-B805-7237760428BC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D3D5E-F8D4-4FB7-74AE-FF950066A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05C61-6E53-94B6-1793-20A2926B1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34C3-79F4-42B7-A3DC-1C26584D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4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952E0-8D79-FF72-B76F-0EC68BDA0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08289-01F1-BC57-4FEE-FFA33DF492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A4CE5-EC77-FD17-7FBB-E2DBF197A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3B47-555E-43D1-B805-7237760428BC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F3783-DB99-902A-BAB0-382763F93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C2629-E3F8-0534-F5C5-99F9405EE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34C3-79F4-42B7-A3DC-1C26584D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13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772076-C7B8-55BD-1B75-347B694EFE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7696F2-70FD-991E-0214-A65317C5C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94783-C9CA-DE5A-438A-3A4A43D06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3B47-555E-43D1-B805-7237760428BC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58246-8080-532A-E8DA-10E1B5D40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B3C90-583E-3F91-C860-29BB4E11A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34C3-79F4-42B7-A3DC-1C26584D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86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8E6C-DE57-43AF-B40D-30884A91E1E4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C9DE-889E-4E5E-BCBE-C97F218EF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53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8E6C-DE57-43AF-B40D-30884A91E1E4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C9DE-889E-4E5E-BCBE-C97F218EF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86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8E6C-DE57-43AF-B40D-30884A91E1E4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C9DE-889E-4E5E-BCBE-C97F218EF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81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8E6C-DE57-43AF-B40D-30884A91E1E4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C9DE-889E-4E5E-BCBE-C97F218EF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9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8E6C-DE57-43AF-B40D-30884A91E1E4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C9DE-889E-4E5E-BCBE-C97F218EF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78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8E6C-DE57-43AF-B40D-30884A91E1E4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C9DE-889E-4E5E-BCBE-C97F218EF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00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8E6C-DE57-43AF-B40D-30884A91E1E4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C9DE-889E-4E5E-BCBE-C97F218EF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64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8E6C-DE57-43AF-B40D-30884A91E1E4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C9DE-889E-4E5E-BCBE-C97F218EF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6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11BBC-F040-E02D-F487-045BCFD30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39AC4-142F-A9A7-A639-08D640443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12A75-EE60-0438-99FA-BA7A3D9F9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3B47-555E-43D1-B805-7237760428BC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4CCA6-8909-E9EA-EF5D-F0F312FBD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A56EF-2E7E-E308-C3BA-BAFA5F849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34C3-79F4-42B7-A3DC-1C26584D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677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8E6C-DE57-43AF-B40D-30884A91E1E4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C9DE-889E-4E5E-BCBE-C97F218EF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04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8E6C-DE57-43AF-B40D-30884A91E1E4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C9DE-889E-4E5E-BCBE-C97F218EF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94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8E6C-DE57-43AF-B40D-30884A91E1E4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C9DE-889E-4E5E-BCBE-C97F218EF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3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32E62-9393-494A-0FE3-8003BA2A4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59D6A-796F-00DC-7D67-B01A11668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6CC61-540B-9056-F90F-7E6635118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3B47-555E-43D1-B805-7237760428BC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AE49F-FCB2-8DA5-E2D7-EB0E2ADE6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D76E5-C807-5952-AE63-50EFA3927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34C3-79F4-42B7-A3DC-1C26584D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21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3A96F-F7ED-DAFC-6802-DEE14F496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8B08F-5C43-D8DF-67A3-12F541A822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900550-79FE-8289-B30D-2A9B86B8C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F5E6E7-156F-2C7B-58E8-3FFC02F47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3B47-555E-43D1-B805-7237760428BC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D1B9E7-F4B3-539D-CEEC-29DB12325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623134-3C74-CAF5-B670-098388E6C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34C3-79F4-42B7-A3DC-1C26584D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93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631E9-D07B-C4AE-6A7C-B4B252E95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A90F4-0500-D809-B693-34E5FC25A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F82B5B-F351-43A5-6360-60E704DCC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6B9A87-A247-A5AA-AB64-DC2BA4E6EE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43A195-57BC-30E9-59E0-5B6B09375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68927F-85D3-7536-F7AE-673844D34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3B47-555E-43D1-B805-7237760428BC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0E7827-F0B1-B1D3-8CF9-3B6690928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A6AF04-37D6-ED3B-7CF0-CEE1BC91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34C3-79F4-42B7-A3DC-1C26584D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0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D21BE-2E8D-B69C-C428-1B90C7F2D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E71007-BD66-804D-061E-A8C580323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3B47-555E-43D1-B805-7237760428BC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1E0C57-0187-2048-B64E-332D95844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32A8F3-CAC6-30E3-CD35-60340DBFD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34C3-79F4-42B7-A3DC-1C26584D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76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061BC0-F392-AB3F-C9BF-CF0CCAB1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3B47-555E-43D1-B805-7237760428BC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4CEC93-5859-3AE1-121E-F857563DD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DB65C-6832-F8B4-F086-05B7C5F4E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34C3-79F4-42B7-A3DC-1C26584D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08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8B8CD-754D-9921-9FE3-1D3726D52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C5C06-DB0C-BDE7-2FEE-9D9D5082E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ADD3B8-294E-EAEB-C43C-E774870056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AA04DA-F1F3-4F71-15DC-F55225553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3B47-555E-43D1-B805-7237760428BC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3C20A4-9A8F-ACAF-1B92-65C5C9B3A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0ABD03-C91F-C6D7-3252-5E74BFACA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34C3-79F4-42B7-A3DC-1C26584D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60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51C62-4364-25E8-9264-E29983BE4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EFEB0E-5D93-9364-745E-5A469B617F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55DB7D-9C96-62A0-87CD-7F6B6395D4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894BA8-EC45-0175-BD5F-0B580CE80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3B47-555E-43D1-B805-7237760428BC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C7B6D-0EA1-5757-CA36-835A49EE8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2FD1A4-0068-B026-CDA1-C725F7505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34C3-79F4-42B7-A3DC-1C26584D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0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C8E4C0-259B-C5B3-F980-B95A24614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44B50D-0567-C31A-A56E-401DE4883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FF915-DD3B-8DBE-4804-42DA61F745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63B47-555E-43D1-B805-7237760428BC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1F9DE-35EC-EDDA-AFDF-D8AC81D5AD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7373C-C767-D6ED-D10C-79B477C85A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534C3-79F4-42B7-A3DC-1C26584D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0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B8E6C-DE57-43AF-B40D-30884A91E1E4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CC9DE-889E-4E5E-BCBE-C97F218EF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3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gif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36.png"/><Relationship Id="rId4" Type="http://schemas.openxmlformats.org/officeDocument/2006/relationships/image" Target="../media/image5.png"/><Relationship Id="rId9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gif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gif"/><Relationship Id="rId5" Type="http://schemas.openxmlformats.org/officeDocument/2006/relationships/image" Target="../media/image26.jfif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jpg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5DA482-8C2A-7CF5-9D54-AA495F9B7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135C8D-AC7E-9FC4-B133-DC5E6F197EA0}"/>
              </a:ext>
            </a:extLst>
          </p:cNvPr>
          <p:cNvSpPr txBox="1"/>
          <p:nvPr/>
        </p:nvSpPr>
        <p:spPr>
          <a:xfrm>
            <a:off x="2057400" y="715260"/>
            <a:ext cx="835818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PHÒNG GIÁO DỤC &amp; ĐÀO TẠO QUẬN LONG BIÊN</a:t>
            </a:r>
          </a:p>
          <a:p>
            <a:pPr algn="ctr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TRƯỜNG MẦM NON HOA HƯỚNG DƯƠNG</a:t>
            </a:r>
          </a:p>
          <a:p>
            <a:pPr algn="ctr">
              <a:spcBef>
                <a:spcPct val="50000"/>
              </a:spcBef>
            </a:pPr>
            <a:endParaRPr lang="en-US" sz="18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2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 XÃ HỘI</a:t>
            </a:r>
          </a:p>
          <a:p>
            <a:pPr algn="ctr">
              <a:spcBef>
                <a:spcPct val="50000"/>
              </a:spcBef>
            </a:pPr>
            <a:r>
              <a:rPr lang="en-US" sz="32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QUÁ TRÌNH PHÁT TRIỂN CỦA ẾCH</a:t>
            </a:r>
          </a:p>
          <a:p>
            <a:pPr algn="ctr">
              <a:spcBef>
                <a:spcPct val="50000"/>
              </a:spcBef>
            </a:pPr>
            <a:endParaRPr lang="en-US" altLang="en-US" sz="1800" b="1" dirty="0">
              <a:latin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BFDCA0-82D1-EEA7-F4F1-73F6E3A5A411}"/>
              </a:ext>
            </a:extLst>
          </p:cNvPr>
          <p:cNvSpPr txBox="1"/>
          <p:nvPr/>
        </p:nvSpPr>
        <p:spPr>
          <a:xfrm>
            <a:off x="3778930" y="4369786"/>
            <a:ext cx="491512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5-6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Khánh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Năm</a:t>
            </a:r>
            <a:r>
              <a:rPr lang="en-US" sz="2400" b="1" baseline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baseline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học</a:t>
            </a:r>
            <a:r>
              <a:rPr lang="en-US" sz="2400" b="1" baseline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vi-VN" sz="2400" b="1" baseline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202</a:t>
            </a:r>
            <a:r>
              <a:rPr lang="en-US" sz="2400" b="1" baseline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2 - </a:t>
            </a:r>
            <a:r>
              <a:rPr lang="vi-VN" sz="2400" b="1" baseline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202</a:t>
            </a:r>
            <a:r>
              <a:rPr lang="en-US" sz="2400" b="1" baseline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3</a:t>
            </a:r>
            <a:endParaRPr lang="vi-VN" sz="2400" dirty="0">
              <a:solidFill>
                <a:srgbClr val="FF0000"/>
              </a:solidFill>
              <a:effectLst/>
            </a:endParaRP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8497CE-4E13-849C-6A72-16DBEB96B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056" y="1781839"/>
            <a:ext cx="1385887" cy="138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30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9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6" y="2571301"/>
            <a:ext cx="3172532" cy="3067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24" y="2571301"/>
            <a:ext cx="4605073" cy="30670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0"/>
            <a:ext cx="1851789" cy="944923"/>
            <a:chOff x="0" y="21360"/>
            <a:chExt cx="2231381" cy="118462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38" y="21360"/>
              <a:ext cx="794503" cy="82013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0" y="820132"/>
              <a:ext cx="2231381" cy="3858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400" b="1" dirty="0">
                  <a:solidFill>
                    <a:srgbClr val="C00000"/>
                  </a:solidFill>
                </a:rPr>
                <a:t>Đồng hành cùng bé</a:t>
              </a:r>
              <a:endParaRPr lang="en-US" sz="1400" b="1" dirty="0">
                <a:solidFill>
                  <a:srgbClr val="C00000"/>
                </a:solidFill>
                <a:latin typeface=".VnArial Narrow" panose="020B72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907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" t="12634" r="160" b="12527"/>
          <a:stretch/>
        </p:blipFill>
        <p:spPr>
          <a:xfrm>
            <a:off x="0" y="0"/>
            <a:ext cx="1220387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8502" y="2733368"/>
            <a:ext cx="69637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</a:p>
          <a:p>
            <a:pPr algn="ctr"/>
            <a:r>
              <a:rPr lang="vi-VN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nhanh đáp đúng</a:t>
            </a:r>
            <a:endParaRPr lang="en-US" sz="6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851789" cy="944923"/>
            <a:chOff x="0" y="21360"/>
            <a:chExt cx="2231381" cy="11846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38" y="21360"/>
              <a:ext cx="794503" cy="82013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0" y="820132"/>
              <a:ext cx="2231381" cy="3858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400" b="1" dirty="0">
                  <a:solidFill>
                    <a:srgbClr val="C00000"/>
                  </a:solidFill>
                </a:rPr>
                <a:t>Đồng hành cùng bé</a:t>
              </a:r>
              <a:endParaRPr lang="en-US" sz="1400" b="1" dirty="0">
                <a:solidFill>
                  <a:srgbClr val="C00000"/>
                </a:solidFill>
                <a:latin typeface=".VnArial Narrow" panose="020B72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769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75" y="4550708"/>
            <a:ext cx="1735591" cy="12807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375" y="2464687"/>
            <a:ext cx="1931781" cy="10872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54" y="1035677"/>
            <a:ext cx="2061771" cy="12345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449172"/>
            <a:ext cx="2099425" cy="11015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470" y="5798354"/>
            <a:ext cx="1663003" cy="1059646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-75316" y="0"/>
            <a:ext cx="1851789" cy="944923"/>
            <a:chOff x="0" y="21360"/>
            <a:chExt cx="2231381" cy="118462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38" y="21360"/>
              <a:ext cx="794503" cy="820132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0" y="820132"/>
              <a:ext cx="2231381" cy="3858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400" b="1" dirty="0">
                  <a:solidFill>
                    <a:srgbClr val="C00000"/>
                  </a:solidFill>
                </a:rPr>
                <a:t>Đồng hành cùng bé</a:t>
              </a:r>
              <a:endParaRPr lang="en-US" sz="1400" b="1" dirty="0">
                <a:solidFill>
                  <a:srgbClr val="C00000"/>
                </a:solidFill>
                <a:latin typeface=".VnArial Narrow" panose="020B7200000000000000" pitchFamily="34" charset="0"/>
              </a:endParaRPr>
            </a:p>
          </p:txBody>
        </p:sp>
      </p:grpSp>
      <p:sp>
        <p:nvSpPr>
          <p:cNvPr id="28" name="Arrow: Circular 27"/>
          <p:cNvSpPr/>
          <p:nvPr/>
        </p:nvSpPr>
        <p:spPr>
          <a:xfrm rot="3215886">
            <a:off x="7797305" y="1864087"/>
            <a:ext cx="2478536" cy="1750604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Arrow: Circular 28"/>
          <p:cNvSpPr/>
          <p:nvPr/>
        </p:nvSpPr>
        <p:spPr>
          <a:xfrm rot="7178518">
            <a:off x="7932873" y="4417869"/>
            <a:ext cx="2207401" cy="1750604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Arrow: Circular 29"/>
          <p:cNvSpPr/>
          <p:nvPr/>
        </p:nvSpPr>
        <p:spPr>
          <a:xfrm rot="11321969">
            <a:off x="5139283" y="5535743"/>
            <a:ext cx="2375270" cy="139468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Arrow: Circular 30"/>
          <p:cNvSpPr/>
          <p:nvPr/>
        </p:nvSpPr>
        <p:spPr>
          <a:xfrm rot="16888188">
            <a:off x="3535798" y="3298269"/>
            <a:ext cx="2040167" cy="175060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724188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Arrow: Circular 31"/>
          <p:cNvSpPr/>
          <p:nvPr/>
        </p:nvSpPr>
        <p:spPr>
          <a:xfrm rot="20575236">
            <a:off x="4738061" y="1107933"/>
            <a:ext cx="2420866" cy="175060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564861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19798" y="1854721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90351" y="3551943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29953" y="5217203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61692" y="4750060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38799" y="2628517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76510" y="-77819"/>
            <a:ext cx="4439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Thử tài của bé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Đồng hồ đếm ngược 10 giây có link download 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748032" y="5364133"/>
            <a:ext cx="1443968" cy="144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4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0.53776 -0.5194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88" y="-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8 -0.00301 L 0.73411 0.1604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36" y="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57682 0.3682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41" y="1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0.30964 -0.0888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82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0.27292 0.1763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46" y="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8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  <p:bldP spid="17" grpId="0"/>
      <p:bldP spid="25" grpId="0"/>
      <p:bldP spid="26" grpId="0"/>
      <p:bldP spid="27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34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77248" y="1857080"/>
            <a:ext cx="811792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2097049" cy="1158686"/>
            <a:chOff x="0" y="0"/>
            <a:chExt cx="2097049" cy="115868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047" y="0"/>
              <a:ext cx="794503" cy="82013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0" y="820132"/>
              <a:ext cx="20970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600" b="1" dirty="0">
                  <a:solidFill>
                    <a:srgbClr val="FFFF00"/>
                  </a:solidFill>
                </a:rPr>
                <a:t>Đồng hành cùng bé</a:t>
              </a:r>
              <a:endParaRPr lang="en-US" sz="1600" b="1" dirty="0">
                <a:solidFill>
                  <a:srgbClr val="FFFF00"/>
                </a:solidFill>
                <a:latin typeface=".VnArial Narrow" panose="020B72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274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"/>
            <a:ext cx="1225867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81325" y="0"/>
            <a:ext cx="5275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209" y="1891927"/>
            <a:ext cx="5960922" cy="439867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502460" y="1186811"/>
            <a:ext cx="917854" cy="1306982"/>
            <a:chOff x="2639999" y="1140182"/>
            <a:chExt cx="917854" cy="1306982"/>
          </a:xfrm>
        </p:grpSpPr>
        <p:sp>
          <p:nvSpPr>
            <p:cNvPr id="9" name="Arrow: Right 8"/>
            <p:cNvSpPr/>
            <p:nvPr/>
          </p:nvSpPr>
          <p:spPr>
            <a:xfrm rot="2828955">
              <a:off x="2938728" y="1828039"/>
              <a:ext cx="942975" cy="295275"/>
            </a:xfrm>
            <a:prstGeom prst="right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39999" y="1140182"/>
              <a:ext cx="7312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endPara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81376" y="2322494"/>
            <a:ext cx="1992572" cy="461665"/>
            <a:chOff x="981376" y="2322494"/>
            <a:chExt cx="1992572" cy="461665"/>
          </a:xfrm>
        </p:grpSpPr>
        <p:sp>
          <p:nvSpPr>
            <p:cNvPr id="11" name="Arrow: Right 10"/>
            <p:cNvSpPr/>
            <p:nvPr/>
          </p:nvSpPr>
          <p:spPr>
            <a:xfrm rot="188350">
              <a:off x="2030973" y="2480947"/>
              <a:ext cx="942975" cy="2952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 flipH="1">
              <a:off x="981376" y="2322494"/>
              <a:ext cx="1042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Miệng</a:t>
              </a:r>
              <a:endPara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868779" y="5074924"/>
            <a:ext cx="2729941" cy="743823"/>
            <a:chOff x="1704944" y="5014646"/>
            <a:chExt cx="2729941" cy="743823"/>
          </a:xfrm>
        </p:grpSpPr>
        <p:sp>
          <p:nvSpPr>
            <p:cNvPr id="13" name="Arrow: Right 12"/>
            <p:cNvSpPr/>
            <p:nvPr/>
          </p:nvSpPr>
          <p:spPr>
            <a:xfrm>
              <a:off x="3491910" y="5406044"/>
              <a:ext cx="942975" cy="295275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row: Right 13"/>
            <p:cNvSpPr/>
            <p:nvPr/>
          </p:nvSpPr>
          <p:spPr>
            <a:xfrm rot="18933034">
              <a:off x="3349357" y="5014646"/>
              <a:ext cx="942975" cy="295275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flipH="1">
              <a:off x="1704944" y="5296804"/>
              <a:ext cx="17491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Chân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endPara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463070" y="1622886"/>
            <a:ext cx="2099117" cy="1303950"/>
            <a:chOff x="6463070" y="1622886"/>
            <a:chExt cx="2099117" cy="1303950"/>
          </a:xfrm>
        </p:grpSpPr>
        <p:sp>
          <p:nvSpPr>
            <p:cNvPr id="18" name="Arrow: Right 17"/>
            <p:cNvSpPr/>
            <p:nvPr/>
          </p:nvSpPr>
          <p:spPr>
            <a:xfrm rot="7215623">
              <a:off x="6139220" y="2307711"/>
              <a:ext cx="942975" cy="295275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 flipH="1">
              <a:off x="6813082" y="1622886"/>
              <a:ext cx="17491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endPara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785641" y="3306321"/>
            <a:ext cx="2705347" cy="815184"/>
            <a:chOff x="7785641" y="3306321"/>
            <a:chExt cx="2705347" cy="815184"/>
          </a:xfrm>
        </p:grpSpPr>
        <p:sp>
          <p:nvSpPr>
            <p:cNvPr id="16" name="Arrow: Right 15"/>
            <p:cNvSpPr/>
            <p:nvPr/>
          </p:nvSpPr>
          <p:spPr>
            <a:xfrm rot="8116055">
              <a:off x="7935244" y="3826230"/>
              <a:ext cx="942975" cy="295275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row: Right 16"/>
            <p:cNvSpPr/>
            <p:nvPr/>
          </p:nvSpPr>
          <p:spPr>
            <a:xfrm rot="10425127">
              <a:off x="7785641" y="3479434"/>
              <a:ext cx="942975" cy="295275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 flipH="1">
              <a:off x="8741883" y="3306321"/>
              <a:ext cx="17491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Chân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endPara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Arrow: Right 25"/>
          <p:cNvSpPr/>
          <p:nvPr/>
        </p:nvSpPr>
        <p:spPr>
          <a:xfrm rot="188350">
            <a:off x="-950353" y="3158683"/>
            <a:ext cx="942975" cy="295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1" y="3754028"/>
            <a:ext cx="2816144" cy="16520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0" t="50572" r="40345"/>
          <a:stretch/>
        </p:blipFill>
        <p:spPr>
          <a:xfrm>
            <a:off x="8681992" y="3872520"/>
            <a:ext cx="3240147" cy="2351599"/>
          </a:xfrm>
          <a:prstGeom prst="ellipse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0" y="0"/>
            <a:ext cx="2097049" cy="1158686"/>
            <a:chOff x="0" y="0"/>
            <a:chExt cx="2097049" cy="115868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047" y="0"/>
              <a:ext cx="794503" cy="820132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0" y="820132"/>
              <a:ext cx="20970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600" b="1" dirty="0">
                  <a:solidFill>
                    <a:srgbClr val="C00000"/>
                  </a:solidFill>
                </a:rPr>
                <a:t>Đồng hành cùng bé</a:t>
              </a:r>
              <a:endParaRPr lang="en-US" sz="1600" b="1" dirty="0">
                <a:solidFill>
                  <a:srgbClr val="C00000"/>
                </a:solidFill>
                <a:latin typeface=".VnArial Narrow" panose="020B72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985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7916 0.04398 L 0.30963 0.0428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23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34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14975" y="142875"/>
            <a:ext cx="61638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24" y="3327378"/>
            <a:ext cx="3857625" cy="25302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325" y="3327378"/>
            <a:ext cx="3962400" cy="24951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05075" y="5822489"/>
            <a:ext cx="2521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03947" y="5822489"/>
            <a:ext cx="21262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2097049" cy="1158686"/>
            <a:chOff x="0" y="0"/>
            <a:chExt cx="2097049" cy="115868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047" y="0"/>
              <a:ext cx="794503" cy="82013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0" y="820132"/>
              <a:ext cx="20970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600" b="1" dirty="0">
                  <a:solidFill>
                    <a:srgbClr val="C00000"/>
                  </a:solidFill>
                </a:rPr>
                <a:t>Đồng hành cùng bé</a:t>
              </a:r>
              <a:endParaRPr lang="en-US" sz="1600" b="1" dirty="0">
                <a:solidFill>
                  <a:srgbClr val="C00000"/>
                </a:solidFill>
                <a:latin typeface=".VnArial Narrow" panose="020B72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519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0056" y="329688"/>
            <a:ext cx="80618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733550"/>
            <a:ext cx="3805456" cy="25384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536" y="1733550"/>
            <a:ext cx="3767752" cy="25384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1590" y="1733550"/>
            <a:ext cx="3844106" cy="25384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569" y="4544299"/>
            <a:ext cx="416171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chuồn chuồn, châu chấu, </a:t>
            </a:r>
          </a:p>
          <a:p>
            <a:pPr algn="ctr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ruồi,muỗi...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2774" y="4544299"/>
            <a:ext cx="2180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 con, tép...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52387" y="4544299"/>
            <a:ext cx="3443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Chuột nhỏ,giun đất...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88496" y="0"/>
            <a:ext cx="2097049" cy="1158686"/>
            <a:chOff x="0" y="0"/>
            <a:chExt cx="2097049" cy="115868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047" y="0"/>
              <a:ext cx="794503" cy="82013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0" y="820132"/>
              <a:ext cx="20970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600" b="1" dirty="0">
                  <a:solidFill>
                    <a:srgbClr val="C00000"/>
                  </a:solidFill>
                </a:rPr>
                <a:t>Đồng hành cùng bé</a:t>
              </a:r>
              <a:endParaRPr lang="en-US" sz="1600" b="1" dirty="0">
                <a:solidFill>
                  <a:srgbClr val="C00000"/>
                </a:solidFill>
                <a:latin typeface=".VnArial Narrow" panose="020B72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388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1628775"/>
            <a:ext cx="4762500" cy="29686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" y="1628775"/>
            <a:ext cx="5038726" cy="296860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094951" y="0"/>
            <a:ext cx="2097049" cy="1158686"/>
            <a:chOff x="0" y="0"/>
            <a:chExt cx="2097049" cy="115868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047" y="0"/>
              <a:ext cx="794503" cy="82013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0" y="820132"/>
              <a:ext cx="20970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Đồng hành cùng bé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.VnArial Narrow" panose="020B7200000000000000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321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227" y="450905"/>
            <a:ext cx="2116473" cy="15617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5143" y="2914650"/>
            <a:ext cx="2672828" cy="15043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5686" y="2032650"/>
            <a:ext cx="2903269" cy="13609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2490" y="5515140"/>
            <a:ext cx="2099425" cy="11015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2991" y="4658679"/>
            <a:ext cx="2515217" cy="1602667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0" y="0"/>
            <a:ext cx="1851789" cy="944923"/>
            <a:chOff x="0" y="21360"/>
            <a:chExt cx="2231381" cy="118462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38" y="21360"/>
              <a:ext cx="794503" cy="820132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0" y="820132"/>
              <a:ext cx="2231381" cy="3858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Đồng hành cùng bé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.VnArial Narrow" panose="020B7200000000000000" pitchFamily="34" charset="0"/>
                <a:ea typeface="+mn-ea"/>
                <a:cs typeface="+mn-cs"/>
              </a:endParaRPr>
            </a:p>
          </p:txBody>
        </p:sp>
      </p:grpSp>
      <p:sp>
        <p:nvSpPr>
          <p:cNvPr id="28" name="Arrow: Circular 27"/>
          <p:cNvSpPr/>
          <p:nvPr/>
        </p:nvSpPr>
        <p:spPr>
          <a:xfrm rot="2392675">
            <a:off x="7556683" y="1346357"/>
            <a:ext cx="2478536" cy="1750604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Arrow: Circular 28"/>
          <p:cNvSpPr/>
          <p:nvPr/>
        </p:nvSpPr>
        <p:spPr>
          <a:xfrm rot="7178518">
            <a:off x="7932873" y="4417869"/>
            <a:ext cx="2207401" cy="1750604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Arrow: Circular 29"/>
          <p:cNvSpPr/>
          <p:nvPr/>
        </p:nvSpPr>
        <p:spPr>
          <a:xfrm rot="11321969">
            <a:off x="4475115" y="5089124"/>
            <a:ext cx="2199752" cy="1750604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Circular 30"/>
          <p:cNvSpPr/>
          <p:nvPr/>
        </p:nvSpPr>
        <p:spPr>
          <a:xfrm rot="16888188">
            <a:off x="2720072" y="3124638"/>
            <a:ext cx="1989183" cy="175060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724188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Arrow: Circular 31"/>
          <p:cNvSpPr/>
          <p:nvPr/>
        </p:nvSpPr>
        <p:spPr>
          <a:xfrm rot="20575236">
            <a:off x="4109683" y="704279"/>
            <a:ext cx="2420866" cy="175060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564861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56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24" y="4059032"/>
            <a:ext cx="4350466" cy="2105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917" y="445408"/>
            <a:ext cx="4609715" cy="3168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55" y="4059032"/>
            <a:ext cx="4060722" cy="219428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0"/>
            <a:ext cx="1851789" cy="944923"/>
            <a:chOff x="0" y="21360"/>
            <a:chExt cx="2231381" cy="118462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38" y="21360"/>
              <a:ext cx="794503" cy="82013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0" y="820132"/>
              <a:ext cx="2231381" cy="3858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Đồng hành cùng bé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.VnArial Narrow" panose="020B7200000000000000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296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231" y="921775"/>
            <a:ext cx="3844302" cy="2644878"/>
          </a:xfrm>
          <a:prstGeom prst="ellipse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146" y="921774"/>
            <a:ext cx="3864078" cy="2644877"/>
          </a:xfrm>
          <a:prstGeom prst="ellipse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385" y="3884704"/>
            <a:ext cx="4249351" cy="2771775"/>
          </a:xfrm>
          <a:prstGeom prst="ellipse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766" y="3884704"/>
            <a:ext cx="4138837" cy="2771775"/>
          </a:xfrm>
          <a:prstGeom prst="ellipse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94455" y="230054"/>
            <a:ext cx="6603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món ăn dinh dưỡng được chế biến từ Ếch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1851789" cy="944923"/>
            <a:chOff x="0" y="21360"/>
            <a:chExt cx="2231381" cy="118462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38" y="21360"/>
              <a:ext cx="794503" cy="82013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0" y="820132"/>
              <a:ext cx="2231381" cy="3858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400" b="1" dirty="0">
                  <a:solidFill>
                    <a:srgbClr val="C00000"/>
                  </a:solidFill>
                </a:rPr>
                <a:t>Đồng hành cùng bé</a:t>
              </a:r>
              <a:endParaRPr lang="en-US" sz="1400" b="1" dirty="0">
                <a:solidFill>
                  <a:srgbClr val="C00000"/>
                </a:solidFill>
                <a:latin typeface=".VnArial Narrow" panose="020B72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165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207</Words>
  <Application>Microsoft Office PowerPoint</Application>
  <PresentationFormat>Widescreen</PresentationFormat>
  <Paragraphs>50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.VnArial Narrow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Hi</cp:lastModifiedBy>
  <cp:revision>2</cp:revision>
  <dcterms:created xsi:type="dcterms:W3CDTF">2023-04-12T08:24:16Z</dcterms:created>
  <dcterms:modified xsi:type="dcterms:W3CDTF">2023-07-29T02:54:31Z</dcterms:modified>
</cp:coreProperties>
</file>