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71" r:id="rId5"/>
    <p:sldId id="258" r:id="rId6"/>
    <p:sldId id="270" r:id="rId7"/>
    <p:sldId id="269" r:id="rId8"/>
    <p:sldId id="265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D7D83"/>
    <a:srgbClr val="CC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A9CE-4C63-4410-AA3F-110DCFAD19B3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85B9-3DBF-4DF9-A5A6-CDE9EA451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&#236;nh\H&#7897;i%20gi&#7843;ng\H&#7897;i%20gi&#7843;ng%202019\video,%20ha\V.A%20&#8211;%20Little%20Girl%20Beat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UBND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TRƯỜNG MẦM NON HOA HƯỚNG DƯƠNG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56575" y="2610513"/>
            <a:ext cx="82308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 DÁN TRANH TẶNG CHÚ BỘ ĐỘI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971800" y="5950173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Năm học: 2022 - 2023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3646" y="3550453"/>
            <a:ext cx="3960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MGL ( 5 -6 tuổi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0830" y="4267200"/>
            <a:ext cx="5245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Giáo viên: </a:t>
            </a:r>
            <a:r>
              <a:rPr lang="en-US" sz="32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Nguyễn</a:t>
            </a:r>
            <a:r>
              <a: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Khánh </a:t>
            </a:r>
            <a:r>
              <a:rPr lang="en-US" sz="3200" dirty="0" err="1">
                <a:solidFill>
                  <a:srgbClr val="4D7D83"/>
                </a:solidFill>
              </a:rPr>
              <a:t>H</a:t>
            </a:r>
            <a:r>
              <a:rPr lang="en-US" sz="32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òa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A9B07-3657-DDB9-A6AD-6FC038656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48" y="1229661"/>
            <a:ext cx="1345304" cy="1345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6227" y="2743200"/>
            <a:ext cx="7443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Nhận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xét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bạn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4400" dirty="0"/>
              <a:t>Nhận xét, tuyên dương trẻ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447800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3: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thúc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848600" cy="1477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143000"/>
            <a:ext cx="5249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1.ổn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định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tổ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chức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V.A – Chú Bộ Độ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8917" y="42884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0"/>
            <a:ext cx="7827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Phương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pháp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thức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tổ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chức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TRẺ QUAN SÁT TRANH MẪU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VÀ ĐÀM THOẠI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 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xé</a:t>
            </a:r>
            <a:r>
              <a:rPr lang="en-US" dirty="0"/>
              <a:t> 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 </a:t>
            </a:r>
            <a:r>
              <a:rPr lang="en-US" dirty="0" err="1"/>
              <a:t>giấy</a:t>
            </a:r>
            <a:r>
              <a:rPr lang="en-US" dirty="0"/>
              <a:t> </a:t>
            </a:r>
            <a:r>
              <a:rPr lang="en-US" dirty="0" err="1"/>
              <a:t>nào</a:t>
            </a:r>
            <a:r>
              <a:rPr lang="en-US" dirty="0"/>
              <a:t>?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8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3" y="274638"/>
            <a:ext cx="8383137" cy="63098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noFill/>
        </p:spPr>
      </p:pic>
    </p:spTree>
    <p:extLst>
      <p:ext uri="{BB962C8B-B14F-4D97-AF65-F5344CB8AC3E}">
        <p14:creationId xmlns:p14="http://schemas.microsoft.com/office/powerpoint/2010/main" val="178059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96924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6902" y="1219200"/>
            <a:ext cx="4618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ý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tưởng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2667000"/>
            <a:ext cx="5054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 Con sẽ xé 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vi-VN" sz="2800" dirty="0"/>
              <a:t> gì?</a:t>
            </a:r>
          </a:p>
          <a:p>
            <a:r>
              <a:rPr lang="vi-VN" sz="2800" dirty="0"/>
              <a:t>+ Con sẽ xé dán như thế nào?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.A – Little Girl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9113" y="4267200"/>
            <a:ext cx="304800" cy="30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14052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171</Words>
  <Application>Microsoft Office PowerPoint</Application>
  <PresentationFormat>On-screen Show (4:3)</PresentationFormat>
  <Paragraphs>21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TRẺ QUAN SÁT TRANH MẪU  VÀ ĐÀM THOẠI + Cô xé dán bức tranh gì?  + Cô xé như thế nào? + Cô vẽ thêm những gì? + Cô xé bằng những loại giấy 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QUÂN LONG BIÊN TRƯỜNG MẦM NON GIA THƯỢNG</dc:title>
  <dc:creator>Welcome</dc:creator>
  <cp:lastModifiedBy>Hi</cp:lastModifiedBy>
  <cp:revision>29</cp:revision>
  <dcterms:created xsi:type="dcterms:W3CDTF">2019-03-04T03:09:59Z</dcterms:created>
  <dcterms:modified xsi:type="dcterms:W3CDTF">2023-07-21T14:28:00Z</dcterms:modified>
</cp:coreProperties>
</file>