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66" r:id="rId9"/>
    <p:sldId id="272" r:id="rId10"/>
    <p:sldId id="273" r:id="rId11"/>
    <p:sldId id="274" r:id="rId12"/>
    <p:sldId id="275" r:id="rId13"/>
    <p:sldId id="276" r:id="rId14"/>
    <p:sldId id="27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7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9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5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6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7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04-13EA-444C-AC90-AD8E04DD941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2E04-13EA-444C-AC90-AD8E04DD941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561C-1D0C-429B-8D23-E20E9EF3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9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12192000" cy="6849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1826"/>
            <a:ext cx="9144000" cy="3132722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2022-2023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1291" y="299304"/>
            <a:ext cx="796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3F313B-C1E7-1624-02EF-205FBE14E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83" y="1244502"/>
            <a:ext cx="1815232" cy="18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6" y="0"/>
            <a:ext cx="12177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7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32863"/>
            <a:ext cx="11946017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4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0"/>
            <a:ext cx="12098438" cy="6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9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" y="0"/>
            <a:ext cx="12069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9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5642"/>
            <a:ext cx="10515600" cy="555132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TC: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mắt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chùm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,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,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4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/>
          <a:stretch/>
        </p:blipFill>
        <p:spPr>
          <a:xfrm>
            <a:off x="-1" y="0"/>
            <a:ext cx="12192001" cy="6855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46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HĐ1: </a:t>
            </a:r>
            <a:r>
              <a:rPr lang="en-US" dirty="0" err="1"/>
              <a:t>Ổn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: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tay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Đàm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2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video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, </a:t>
            </a:r>
            <a:r>
              <a:rPr lang="en-US" dirty="0" err="1"/>
              <a:t>phái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đàm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8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64" y="0"/>
            <a:ext cx="12201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0" r="191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6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0"/>
            <a:ext cx="11917438" cy="680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9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4" y="0"/>
            <a:ext cx="12166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HĐ2: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,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,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?</a:t>
            </a:r>
          </a:p>
          <a:p>
            <a:pPr>
              <a:buFontTx/>
              <a:buChar char="-"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,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?</a:t>
            </a:r>
          </a:p>
          <a:p>
            <a:pPr>
              <a:buFontTx/>
              <a:buChar char="-"/>
            </a:pP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kia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>
              <a:buFontTx/>
              <a:buChar char="-"/>
            </a:pP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con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con?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con?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giơ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pPr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3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65" y="-17224"/>
            <a:ext cx="12041203" cy="687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15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306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Hi</cp:lastModifiedBy>
  <cp:revision>47</cp:revision>
  <dcterms:created xsi:type="dcterms:W3CDTF">2022-01-08T15:57:36Z</dcterms:created>
  <dcterms:modified xsi:type="dcterms:W3CDTF">2023-07-21T14:04:21Z</dcterms:modified>
</cp:coreProperties>
</file>